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4" r:id="rId2"/>
    <p:sldId id="265" r:id="rId3"/>
    <p:sldId id="284" r:id="rId4"/>
    <p:sldId id="285" r:id="rId5"/>
    <p:sldId id="266" r:id="rId6"/>
    <p:sldId id="267" r:id="rId7"/>
    <p:sldId id="286" r:id="rId8"/>
    <p:sldId id="268" r:id="rId9"/>
    <p:sldId id="270" r:id="rId10"/>
    <p:sldId id="269" r:id="rId11"/>
    <p:sldId id="272" r:id="rId12"/>
    <p:sldId id="273" r:id="rId13"/>
    <p:sldId id="274" r:id="rId14"/>
    <p:sldId id="275" r:id="rId15"/>
    <p:sldId id="276" r:id="rId16"/>
    <p:sldId id="280" r:id="rId17"/>
    <p:sldId id="277" r:id="rId18"/>
    <p:sldId id="281" r:id="rId19"/>
    <p:sldId id="279" r:id="rId20"/>
    <p:sldId id="282" r:id="rId21"/>
    <p:sldId id="28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25" autoAdjust="0"/>
  </p:normalViewPr>
  <p:slideViewPr>
    <p:cSldViewPr>
      <p:cViewPr varScale="1">
        <p:scale>
          <a:sx n="105" d="100"/>
          <a:sy n="105" d="100"/>
        </p:scale>
        <p:origin x="171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90437-A1EA-4F3B-8D40-FE08325722E4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52C2A-D6F9-4ED5-B65E-2F91C188F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10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36170" y="9340804"/>
            <a:ext cx="2921702" cy="49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48" tIns="45176" rIns="90348" bIns="45176" anchor="b"/>
          <a:lstStyle/>
          <a:p>
            <a:pPr algn="r" defTabSz="902283"/>
            <a:fld id="{47AC64A9-98E8-4CFB-BC45-F88566437F9B}" type="slidenum">
              <a:rPr lang="en-US" altLang="ja-JP" b="0">
                <a:ea typeface="ＭＳ Ｐゴシック" charset="-128"/>
              </a:rPr>
              <a:pPr algn="r" defTabSz="902283"/>
              <a:t>1</a:t>
            </a:fld>
            <a:endParaRPr lang="en-US" altLang="ja-JP" b="0" dirty="0">
              <a:ea typeface="ＭＳ Ｐゴシック" charset="-128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31838"/>
            <a:ext cx="4883150" cy="3662362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107" y="4684912"/>
            <a:ext cx="5027201" cy="4405703"/>
          </a:xfrm>
          <a:noFill/>
          <a:ln/>
        </p:spPr>
        <p:txBody>
          <a:bodyPr lIns="86520" tIns="43248" rIns="86520" bIns="43248"/>
          <a:lstStyle/>
          <a:p>
            <a:pPr eaLnBrk="1" hangingPunct="1"/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3669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36170" y="9340804"/>
            <a:ext cx="2921702" cy="49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48" tIns="45176" rIns="90348" bIns="45176" anchor="b"/>
          <a:lstStyle/>
          <a:p>
            <a:pPr algn="r" defTabSz="902283"/>
            <a:fld id="{47AC64A9-98E8-4CFB-BC45-F88566437F9B}" type="slidenum">
              <a:rPr lang="en-US" altLang="ja-JP" b="0">
                <a:ea typeface="ＭＳ Ｐゴシック" charset="-128"/>
              </a:rPr>
              <a:pPr algn="r" defTabSz="902283"/>
              <a:t>10</a:t>
            </a:fld>
            <a:endParaRPr lang="en-US" altLang="ja-JP" b="0" dirty="0">
              <a:ea typeface="ＭＳ Ｐゴシック" charset="-128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31838"/>
            <a:ext cx="4883150" cy="3662362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107" y="4684912"/>
            <a:ext cx="5027201" cy="4405703"/>
          </a:xfrm>
          <a:noFill/>
          <a:ln/>
        </p:spPr>
        <p:txBody>
          <a:bodyPr lIns="86520" tIns="43248" rIns="86520" bIns="43248"/>
          <a:lstStyle/>
          <a:p>
            <a:pPr eaLnBrk="1" hangingPunct="1"/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3417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36170" y="9340804"/>
            <a:ext cx="2921702" cy="49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48" tIns="45176" rIns="90348" bIns="45176" anchor="b"/>
          <a:lstStyle/>
          <a:p>
            <a:pPr algn="r" defTabSz="902283"/>
            <a:fld id="{47AC64A9-98E8-4CFB-BC45-F88566437F9B}" type="slidenum">
              <a:rPr lang="en-US" altLang="ja-JP" b="0">
                <a:ea typeface="ＭＳ Ｐゴシック" charset="-128"/>
              </a:rPr>
              <a:pPr algn="r" defTabSz="902283"/>
              <a:t>11</a:t>
            </a:fld>
            <a:endParaRPr lang="en-US" altLang="ja-JP" b="0" dirty="0">
              <a:ea typeface="ＭＳ Ｐゴシック" charset="-128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31838"/>
            <a:ext cx="4883150" cy="3662362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107" y="4684912"/>
            <a:ext cx="5027201" cy="4405703"/>
          </a:xfrm>
          <a:noFill/>
          <a:ln/>
        </p:spPr>
        <p:txBody>
          <a:bodyPr lIns="86520" tIns="43248" rIns="86520" bIns="43248"/>
          <a:lstStyle/>
          <a:p>
            <a:pPr eaLnBrk="1" hangingPunct="1"/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7327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36170" y="9340804"/>
            <a:ext cx="2921702" cy="49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48" tIns="45176" rIns="90348" bIns="45176" anchor="b"/>
          <a:lstStyle/>
          <a:p>
            <a:pPr algn="r" defTabSz="902283"/>
            <a:fld id="{47AC64A9-98E8-4CFB-BC45-F88566437F9B}" type="slidenum">
              <a:rPr lang="en-US" altLang="ja-JP" b="0">
                <a:ea typeface="ＭＳ Ｐゴシック" charset="-128"/>
              </a:rPr>
              <a:pPr algn="r" defTabSz="902283"/>
              <a:t>12</a:t>
            </a:fld>
            <a:endParaRPr lang="en-US" altLang="ja-JP" b="0" dirty="0">
              <a:ea typeface="ＭＳ Ｐゴシック" charset="-128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31838"/>
            <a:ext cx="4883150" cy="3662362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107" y="4684912"/>
            <a:ext cx="5027201" cy="4405703"/>
          </a:xfrm>
          <a:noFill/>
          <a:ln/>
        </p:spPr>
        <p:txBody>
          <a:bodyPr lIns="86520" tIns="43248" rIns="86520" bIns="43248"/>
          <a:lstStyle/>
          <a:p>
            <a:pPr eaLnBrk="1" hangingPunct="1"/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2596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36170" y="9340804"/>
            <a:ext cx="2921702" cy="49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48" tIns="45176" rIns="90348" bIns="45176" anchor="b"/>
          <a:lstStyle/>
          <a:p>
            <a:pPr algn="r" defTabSz="902283"/>
            <a:fld id="{47AC64A9-98E8-4CFB-BC45-F88566437F9B}" type="slidenum">
              <a:rPr lang="en-US" altLang="ja-JP" b="0">
                <a:ea typeface="ＭＳ Ｐゴシック" charset="-128"/>
              </a:rPr>
              <a:pPr algn="r" defTabSz="902283"/>
              <a:t>13</a:t>
            </a:fld>
            <a:endParaRPr lang="en-US" altLang="ja-JP" b="0" dirty="0">
              <a:ea typeface="ＭＳ Ｐゴシック" charset="-128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31838"/>
            <a:ext cx="4883150" cy="3662362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107" y="4684912"/>
            <a:ext cx="5027201" cy="4405703"/>
          </a:xfrm>
          <a:noFill/>
          <a:ln/>
        </p:spPr>
        <p:txBody>
          <a:bodyPr lIns="86520" tIns="43248" rIns="86520" bIns="43248"/>
          <a:lstStyle/>
          <a:p>
            <a:pPr eaLnBrk="1" hangingPunct="1"/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2791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36170" y="9340804"/>
            <a:ext cx="2921702" cy="49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48" tIns="45176" rIns="90348" bIns="45176" anchor="b"/>
          <a:lstStyle/>
          <a:p>
            <a:pPr algn="r" defTabSz="902283"/>
            <a:fld id="{47AC64A9-98E8-4CFB-BC45-F88566437F9B}" type="slidenum">
              <a:rPr lang="en-US" altLang="ja-JP" b="0">
                <a:ea typeface="ＭＳ Ｐゴシック" charset="-128"/>
              </a:rPr>
              <a:pPr algn="r" defTabSz="902283"/>
              <a:t>14</a:t>
            </a:fld>
            <a:endParaRPr lang="en-US" altLang="ja-JP" b="0" dirty="0">
              <a:ea typeface="ＭＳ Ｐゴシック" charset="-128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31838"/>
            <a:ext cx="4883150" cy="3662362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107" y="4684912"/>
            <a:ext cx="5027201" cy="4405703"/>
          </a:xfrm>
          <a:noFill/>
          <a:ln/>
        </p:spPr>
        <p:txBody>
          <a:bodyPr lIns="86520" tIns="43248" rIns="86520" bIns="43248"/>
          <a:lstStyle/>
          <a:p>
            <a:pPr eaLnBrk="1" hangingPunct="1"/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7683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36170" y="9340804"/>
            <a:ext cx="2921702" cy="49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48" tIns="45176" rIns="90348" bIns="45176" anchor="b"/>
          <a:lstStyle/>
          <a:p>
            <a:pPr algn="r" defTabSz="902283"/>
            <a:fld id="{47AC64A9-98E8-4CFB-BC45-F88566437F9B}" type="slidenum">
              <a:rPr lang="en-US" altLang="ja-JP" b="0">
                <a:ea typeface="ＭＳ Ｐゴシック" charset="-128"/>
              </a:rPr>
              <a:pPr algn="r" defTabSz="902283"/>
              <a:t>15</a:t>
            </a:fld>
            <a:endParaRPr lang="en-US" altLang="ja-JP" b="0" dirty="0">
              <a:ea typeface="ＭＳ Ｐゴシック" charset="-128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31838"/>
            <a:ext cx="4883150" cy="3662362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107" y="4684912"/>
            <a:ext cx="5027201" cy="4405703"/>
          </a:xfrm>
          <a:noFill/>
          <a:ln/>
        </p:spPr>
        <p:txBody>
          <a:bodyPr lIns="86520" tIns="43248" rIns="86520" bIns="43248"/>
          <a:lstStyle/>
          <a:p>
            <a:pPr eaLnBrk="1" hangingPunct="1"/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3847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36170" y="9340804"/>
            <a:ext cx="2921702" cy="49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48" tIns="45176" rIns="90348" bIns="45176" anchor="b"/>
          <a:lstStyle/>
          <a:p>
            <a:pPr algn="r" defTabSz="902283"/>
            <a:fld id="{47AC64A9-98E8-4CFB-BC45-F88566437F9B}" type="slidenum">
              <a:rPr lang="en-US" altLang="ja-JP" b="0">
                <a:ea typeface="ＭＳ Ｐゴシック" charset="-128"/>
              </a:rPr>
              <a:pPr algn="r" defTabSz="902283"/>
              <a:t>16</a:t>
            </a:fld>
            <a:endParaRPr lang="en-US" altLang="ja-JP" b="0" dirty="0">
              <a:ea typeface="ＭＳ Ｐゴシック" charset="-128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31838"/>
            <a:ext cx="4883150" cy="3662362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107" y="4684912"/>
            <a:ext cx="5027201" cy="4405703"/>
          </a:xfrm>
          <a:noFill/>
          <a:ln/>
        </p:spPr>
        <p:txBody>
          <a:bodyPr lIns="86520" tIns="43248" rIns="86520" bIns="43248"/>
          <a:lstStyle/>
          <a:p>
            <a:pPr eaLnBrk="1" hangingPunct="1"/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3206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36170" y="9340804"/>
            <a:ext cx="2921702" cy="49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48" tIns="45176" rIns="90348" bIns="45176" anchor="b"/>
          <a:lstStyle/>
          <a:p>
            <a:pPr algn="r" defTabSz="902283"/>
            <a:fld id="{47AC64A9-98E8-4CFB-BC45-F88566437F9B}" type="slidenum">
              <a:rPr lang="en-US" altLang="ja-JP" b="0">
                <a:ea typeface="ＭＳ Ｐゴシック" charset="-128"/>
              </a:rPr>
              <a:pPr algn="r" defTabSz="902283"/>
              <a:t>17</a:t>
            </a:fld>
            <a:endParaRPr lang="en-US" altLang="ja-JP" b="0" dirty="0">
              <a:ea typeface="ＭＳ Ｐゴシック" charset="-128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31838"/>
            <a:ext cx="4883150" cy="3662362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107" y="4684912"/>
            <a:ext cx="5027201" cy="4405703"/>
          </a:xfrm>
          <a:noFill/>
          <a:ln/>
        </p:spPr>
        <p:txBody>
          <a:bodyPr lIns="86520" tIns="43248" rIns="86520" bIns="43248"/>
          <a:lstStyle/>
          <a:p>
            <a:pPr eaLnBrk="1" hangingPunct="1"/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91106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36170" y="9340804"/>
            <a:ext cx="2921702" cy="49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48" tIns="45176" rIns="90348" bIns="45176" anchor="b"/>
          <a:lstStyle/>
          <a:p>
            <a:pPr algn="r" defTabSz="902283"/>
            <a:fld id="{47AC64A9-98E8-4CFB-BC45-F88566437F9B}" type="slidenum">
              <a:rPr lang="en-US" altLang="ja-JP" b="0">
                <a:ea typeface="ＭＳ Ｐゴシック" charset="-128"/>
              </a:rPr>
              <a:pPr algn="r" defTabSz="902283"/>
              <a:t>18</a:t>
            </a:fld>
            <a:endParaRPr lang="en-US" altLang="ja-JP" b="0" dirty="0">
              <a:ea typeface="ＭＳ Ｐゴシック" charset="-128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31838"/>
            <a:ext cx="4883150" cy="3662362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107" y="4684912"/>
            <a:ext cx="5027201" cy="4405703"/>
          </a:xfrm>
          <a:noFill/>
          <a:ln/>
        </p:spPr>
        <p:txBody>
          <a:bodyPr lIns="86520" tIns="43248" rIns="86520" bIns="43248"/>
          <a:lstStyle/>
          <a:p>
            <a:pPr eaLnBrk="1" hangingPunct="1"/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582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36170" y="9340804"/>
            <a:ext cx="2921702" cy="49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48" tIns="45176" rIns="90348" bIns="45176" anchor="b"/>
          <a:lstStyle/>
          <a:p>
            <a:pPr algn="r" defTabSz="902283"/>
            <a:fld id="{47AC64A9-98E8-4CFB-BC45-F88566437F9B}" type="slidenum">
              <a:rPr lang="en-US" altLang="ja-JP" b="0">
                <a:ea typeface="ＭＳ Ｐゴシック" charset="-128"/>
              </a:rPr>
              <a:pPr algn="r" defTabSz="902283"/>
              <a:t>19</a:t>
            </a:fld>
            <a:endParaRPr lang="en-US" altLang="ja-JP" b="0" dirty="0">
              <a:ea typeface="ＭＳ Ｐゴシック" charset="-128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31838"/>
            <a:ext cx="4883150" cy="3662362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107" y="4684912"/>
            <a:ext cx="5027201" cy="4405703"/>
          </a:xfrm>
          <a:noFill/>
          <a:ln/>
        </p:spPr>
        <p:txBody>
          <a:bodyPr lIns="86520" tIns="43248" rIns="86520" bIns="43248"/>
          <a:lstStyle/>
          <a:p>
            <a:pPr eaLnBrk="1" hangingPunct="1"/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2952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36170" y="9340804"/>
            <a:ext cx="2921702" cy="49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48" tIns="45176" rIns="90348" bIns="45176" anchor="b"/>
          <a:lstStyle/>
          <a:p>
            <a:pPr algn="r" defTabSz="902283"/>
            <a:fld id="{47AC64A9-98E8-4CFB-BC45-F88566437F9B}" type="slidenum">
              <a:rPr lang="en-US" altLang="ja-JP" b="0">
                <a:ea typeface="ＭＳ Ｐゴシック" charset="-128"/>
              </a:rPr>
              <a:pPr algn="r" defTabSz="902283"/>
              <a:t>2</a:t>
            </a:fld>
            <a:endParaRPr lang="en-US" altLang="ja-JP" b="0" dirty="0">
              <a:ea typeface="ＭＳ Ｐゴシック" charset="-128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31838"/>
            <a:ext cx="4883150" cy="3662362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107" y="4684912"/>
            <a:ext cx="5027201" cy="4405703"/>
          </a:xfrm>
          <a:noFill/>
          <a:ln/>
        </p:spPr>
        <p:txBody>
          <a:bodyPr lIns="86520" tIns="43248" rIns="86520" bIns="43248"/>
          <a:lstStyle/>
          <a:p>
            <a:pPr eaLnBrk="1" hangingPunct="1"/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55588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36170" y="9340804"/>
            <a:ext cx="2921702" cy="49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48" tIns="45176" rIns="90348" bIns="45176" anchor="b"/>
          <a:lstStyle/>
          <a:p>
            <a:pPr algn="r" defTabSz="902283"/>
            <a:fld id="{47AC64A9-98E8-4CFB-BC45-F88566437F9B}" type="slidenum">
              <a:rPr lang="en-US" altLang="ja-JP" b="0">
                <a:ea typeface="ＭＳ Ｐゴシック" charset="-128"/>
              </a:rPr>
              <a:pPr algn="r" defTabSz="902283"/>
              <a:t>20</a:t>
            </a:fld>
            <a:endParaRPr lang="en-US" altLang="ja-JP" b="0" dirty="0">
              <a:ea typeface="ＭＳ Ｐゴシック" charset="-128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31838"/>
            <a:ext cx="4883150" cy="3662362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107" y="4684912"/>
            <a:ext cx="5027201" cy="4405703"/>
          </a:xfrm>
          <a:noFill/>
          <a:ln/>
        </p:spPr>
        <p:txBody>
          <a:bodyPr lIns="86520" tIns="43248" rIns="86520" bIns="43248"/>
          <a:lstStyle/>
          <a:p>
            <a:pPr eaLnBrk="1" hangingPunct="1"/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27355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36170" y="9340804"/>
            <a:ext cx="2921702" cy="49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48" tIns="45176" rIns="90348" bIns="45176" anchor="b"/>
          <a:lstStyle/>
          <a:p>
            <a:pPr algn="r" defTabSz="902283"/>
            <a:fld id="{47AC64A9-98E8-4CFB-BC45-F88566437F9B}" type="slidenum">
              <a:rPr lang="en-US" altLang="ja-JP" b="0">
                <a:ea typeface="ＭＳ Ｐゴシック" charset="-128"/>
              </a:rPr>
              <a:pPr algn="r" defTabSz="902283"/>
              <a:t>21</a:t>
            </a:fld>
            <a:endParaRPr lang="en-US" altLang="ja-JP" b="0" dirty="0">
              <a:ea typeface="ＭＳ Ｐゴシック" charset="-128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31838"/>
            <a:ext cx="4883150" cy="3662362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107" y="4684912"/>
            <a:ext cx="5027201" cy="4405703"/>
          </a:xfrm>
          <a:noFill/>
          <a:ln/>
        </p:spPr>
        <p:txBody>
          <a:bodyPr lIns="86520" tIns="43248" rIns="86520" bIns="43248"/>
          <a:lstStyle/>
          <a:p>
            <a:pPr eaLnBrk="1" hangingPunct="1"/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400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36170" y="9340804"/>
            <a:ext cx="2921702" cy="49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48" tIns="45176" rIns="90348" bIns="45176" anchor="b"/>
          <a:lstStyle/>
          <a:p>
            <a:pPr algn="r" defTabSz="902283"/>
            <a:fld id="{47AC64A9-98E8-4CFB-BC45-F88566437F9B}" type="slidenum">
              <a:rPr lang="en-US" altLang="ja-JP" b="0">
                <a:ea typeface="ＭＳ Ｐゴシック" charset="-128"/>
              </a:rPr>
              <a:pPr algn="r" defTabSz="902283"/>
              <a:t>3</a:t>
            </a:fld>
            <a:endParaRPr lang="en-US" altLang="ja-JP" b="0" dirty="0">
              <a:ea typeface="ＭＳ Ｐゴシック" charset="-128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31838"/>
            <a:ext cx="4883150" cy="3662362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107" y="4684912"/>
            <a:ext cx="5027201" cy="4405703"/>
          </a:xfrm>
          <a:noFill/>
          <a:ln/>
        </p:spPr>
        <p:txBody>
          <a:bodyPr lIns="86520" tIns="43248" rIns="86520" bIns="43248"/>
          <a:lstStyle/>
          <a:p>
            <a:pPr eaLnBrk="1" hangingPunct="1"/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5176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36170" y="9340804"/>
            <a:ext cx="2921702" cy="49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48" tIns="45176" rIns="90348" bIns="45176" anchor="b"/>
          <a:lstStyle/>
          <a:p>
            <a:pPr algn="r" defTabSz="902283"/>
            <a:fld id="{47AC64A9-98E8-4CFB-BC45-F88566437F9B}" type="slidenum">
              <a:rPr lang="en-US" altLang="ja-JP" b="0">
                <a:ea typeface="ＭＳ Ｐゴシック" charset="-128"/>
              </a:rPr>
              <a:pPr algn="r" defTabSz="902283"/>
              <a:t>4</a:t>
            </a:fld>
            <a:endParaRPr lang="en-US" altLang="ja-JP" b="0" dirty="0">
              <a:ea typeface="ＭＳ Ｐゴシック" charset="-128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31838"/>
            <a:ext cx="4883150" cy="3662362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107" y="4684912"/>
            <a:ext cx="5027201" cy="4405703"/>
          </a:xfrm>
          <a:noFill/>
          <a:ln/>
        </p:spPr>
        <p:txBody>
          <a:bodyPr lIns="86520" tIns="43248" rIns="86520" bIns="43248"/>
          <a:lstStyle/>
          <a:p>
            <a:pPr eaLnBrk="1" hangingPunct="1"/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4851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36170" y="9340804"/>
            <a:ext cx="2921702" cy="49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48" tIns="45176" rIns="90348" bIns="45176" anchor="b"/>
          <a:lstStyle/>
          <a:p>
            <a:pPr algn="r" defTabSz="902283"/>
            <a:fld id="{47AC64A9-98E8-4CFB-BC45-F88566437F9B}" type="slidenum">
              <a:rPr lang="en-US" altLang="ja-JP" b="0">
                <a:ea typeface="ＭＳ Ｐゴシック" charset="-128"/>
              </a:rPr>
              <a:pPr algn="r" defTabSz="902283"/>
              <a:t>5</a:t>
            </a:fld>
            <a:endParaRPr lang="en-US" altLang="ja-JP" b="0" dirty="0">
              <a:ea typeface="ＭＳ Ｐゴシック" charset="-128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31838"/>
            <a:ext cx="4883150" cy="3662362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107" y="4684912"/>
            <a:ext cx="5027201" cy="4405703"/>
          </a:xfrm>
          <a:noFill/>
          <a:ln/>
        </p:spPr>
        <p:txBody>
          <a:bodyPr lIns="86520" tIns="43248" rIns="86520" bIns="43248"/>
          <a:lstStyle/>
          <a:p>
            <a:pPr eaLnBrk="1" hangingPunct="1"/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6246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36170" y="9340804"/>
            <a:ext cx="2921702" cy="49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48" tIns="45176" rIns="90348" bIns="45176" anchor="b"/>
          <a:lstStyle/>
          <a:p>
            <a:pPr algn="r" defTabSz="902283"/>
            <a:fld id="{47AC64A9-98E8-4CFB-BC45-F88566437F9B}" type="slidenum">
              <a:rPr lang="en-US" altLang="ja-JP" b="0">
                <a:ea typeface="ＭＳ Ｐゴシック" charset="-128"/>
              </a:rPr>
              <a:pPr algn="r" defTabSz="902283"/>
              <a:t>6</a:t>
            </a:fld>
            <a:endParaRPr lang="en-US" altLang="ja-JP" b="0" dirty="0">
              <a:ea typeface="ＭＳ Ｐゴシック" charset="-128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31838"/>
            <a:ext cx="4883150" cy="3662362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107" y="4684912"/>
            <a:ext cx="5027201" cy="4405703"/>
          </a:xfrm>
          <a:noFill/>
          <a:ln/>
        </p:spPr>
        <p:txBody>
          <a:bodyPr lIns="86520" tIns="43248" rIns="86520" bIns="43248"/>
          <a:lstStyle/>
          <a:p>
            <a:pPr eaLnBrk="1" hangingPunct="1"/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1456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36170" y="9340804"/>
            <a:ext cx="2921702" cy="49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48" tIns="45176" rIns="90348" bIns="45176" anchor="b"/>
          <a:lstStyle/>
          <a:p>
            <a:pPr algn="r" defTabSz="902283"/>
            <a:fld id="{47AC64A9-98E8-4CFB-BC45-F88566437F9B}" type="slidenum">
              <a:rPr lang="en-US" altLang="ja-JP" b="0">
                <a:ea typeface="ＭＳ Ｐゴシック" charset="-128"/>
              </a:rPr>
              <a:pPr algn="r" defTabSz="902283"/>
              <a:t>7</a:t>
            </a:fld>
            <a:endParaRPr lang="en-US" altLang="ja-JP" b="0" dirty="0">
              <a:ea typeface="ＭＳ Ｐゴシック" charset="-128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31838"/>
            <a:ext cx="4883150" cy="3662362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107" y="4684912"/>
            <a:ext cx="5027201" cy="4405703"/>
          </a:xfrm>
          <a:noFill/>
          <a:ln/>
        </p:spPr>
        <p:txBody>
          <a:bodyPr lIns="86520" tIns="43248" rIns="86520" bIns="43248"/>
          <a:lstStyle/>
          <a:p>
            <a:pPr eaLnBrk="1" hangingPunct="1"/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4997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36170" y="9340804"/>
            <a:ext cx="2921702" cy="49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48" tIns="45176" rIns="90348" bIns="45176" anchor="b"/>
          <a:lstStyle/>
          <a:p>
            <a:pPr algn="r" defTabSz="902283"/>
            <a:fld id="{47AC64A9-98E8-4CFB-BC45-F88566437F9B}" type="slidenum">
              <a:rPr lang="en-US" altLang="ja-JP" b="0">
                <a:ea typeface="ＭＳ Ｐゴシック" charset="-128"/>
              </a:rPr>
              <a:pPr algn="r" defTabSz="902283"/>
              <a:t>8</a:t>
            </a:fld>
            <a:endParaRPr lang="en-US" altLang="ja-JP" b="0" dirty="0">
              <a:ea typeface="ＭＳ Ｐゴシック" charset="-128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31838"/>
            <a:ext cx="4883150" cy="3662362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107" y="4684912"/>
            <a:ext cx="5027201" cy="4405703"/>
          </a:xfrm>
          <a:noFill/>
          <a:ln/>
        </p:spPr>
        <p:txBody>
          <a:bodyPr lIns="86520" tIns="43248" rIns="86520" bIns="43248"/>
          <a:lstStyle/>
          <a:p>
            <a:pPr eaLnBrk="1" hangingPunct="1"/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3322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36170" y="9340804"/>
            <a:ext cx="2921702" cy="49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48" tIns="45176" rIns="90348" bIns="45176" anchor="b"/>
          <a:lstStyle/>
          <a:p>
            <a:pPr algn="r" defTabSz="902283"/>
            <a:fld id="{47AC64A9-98E8-4CFB-BC45-F88566437F9B}" type="slidenum">
              <a:rPr lang="en-US" altLang="ja-JP" b="0">
                <a:ea typeface="ＭＳ Ｐゴシック" charset="-128"/>
              </a:rPr>
              <a:pPr algn="r" defTabSz="902283"/>
              <a:t>9</a:t>
            </a:fld>
            <a:endParaRPr lang="en-US" altLang="ja-JP" b="0" dirty="0">
              <a:ea typeface="ＭＳ Ｐゴシック" charset="-128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31838"/>
            <a:ext cx="4883150" cy="3662362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107" y="4684912"/>
            <a:ext cx="5027201" cy="4405703"/>
          </a:xfrm>
          <a:noFill/>
          <a:ln/>
        </p:spPr>
        <p:txBody>
          <a:bodyPr lIns="86520" tIns="43248" rIns="86520" bIns="43248"/>
          <a:lstStyle/>
          <a:p>
            <a:pPr eaLnBrk="1" hangingPunct="1"/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5627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/>
          </p:nvPr>
        </p:nvSpPr>
        <p:spPr>
          <a:xfrm>
            <a:off x="47625" y="207727"/>
            <a:ext cx="7250400" cy="30960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4" name="サブタイトル 2"/>
          <p:cNvSpPr>
            <a:spLocks noGrp="1"/>
          </p:cNvSpPr>
          <p:nvPr>
            <p:ph type="subTitle" idx="10"/>
          </p:nvPr>
        </p:nvSpPr>
        <p:spPr>
          <a:xfrm>
            <a:off x="71438" y="49213"/>
            <a:ext cx="7250400" cy="230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70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342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 サブタイトルの書式設定</a:t>
            </a:r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546101"/>
            <a:ext cx="9144000" cy="63500"/>
          </a:xfrm>
          <a:prstGeom prst="rect">
            <a:avLst/>
          </a:prstGeom>
          <a:solidFill>
            <a:srgbClr val="D62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rtlCol="0" anchor="ctr"/>
          <a:lstStyle/>
          <a:p>
            <a:pPr algn="ctr"/>
            <a:endParaRPr kumimoji="1" lang="ja-JP" altLang="en-US" sz="1300" dirty="0">
              <a:solidFill>
                <a:srgbClr val="0046AA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コンテンツ プレースホルダ 2"/>
          <p:cNvSpPr>
            <a:spLocks noGrp="1"/>
          </p:cNvSpPr>
          <p:nvPr>
            <p:ph idx="1"/>
          </p:nvPr>
        </p:nvSpPr>
        <p:spPr>
          <a:xfrm>
            <a:off x="244475" y="686177"/>
            <a:ext cx="8710613" cy="509588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11" name="Text Box 7"/>
          <p:cNvSpPr txBox="1">
            <a:spLocks noChangeArrowheads="1"/>
          </p:cNvSpPr>
          <p:nvPr userDrawn="1"/>
        </p:nvSpPr>
        <p:spPr bwMode="auto">
          <a:xfrm>
            <a:off x="1" y="6661068"/>
            <a:ext cx="725133" cy="188030"/>
          </a:xfrm>
          <a:prstGeom prst="rect">
            <a:avLst/>
          </a:prstGeom>
          <a:noFill/>
          <a:ln>
            <a:noFill/>
          </a:ln>
        </p:spPr>
        <p:txBody>
          <a:bodyPr wrap="square" lIns="64291" tIns="32146" rIns="64291" bIns="32146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A-OTF 新ゴ Pro H" pitchFamily="34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A-OTF 新ゴ Pro H" pitchFamily="34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A-OTF 新ゴ Pro H" pitchFamily="34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A-OTF 新ゴ Pro H" pitchFamily="34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A-OTF 新ゴ Pro H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A-OTF 新ゴ Pro H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A-OTF 新ゴ Pro H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A-OTF 新ゴ Pro H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A-OTF 新ゴ Pro H" pitchFamily="34" charset="-128"/>
              </a:defRPr>
            </a:lvl9pPr>
          </a:lstStyle>
          <a:p>
            <a:pPr algn="l" eaLnBrk="1" hangingPunct="1">
              <a:defRPr/>
            </a:pPr>
            <a:fld id="{2C0FA501-EA59-4F45-8F0E-F0E03C6CBC93}" type="slidenum">
              <a:rPr lang="ja-JP" altLang="en-US" sz="800" b="1" smtClean="0">
                <a:solidFill>
                  <a:srgbClr val="D6282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pPr algn="l" eaLnBrk="1" hangingPunct="1">
                <a:defRPr/>
              </a:pPr>
              <a:t>‹#›</a:t>
            </a:fld>
            <a:endParaRPr lang="en-US" altLang="ja-JP" sz="800" b="1" dirty="0">
              <a:solidFill>
                <a:srgbClr val="D62825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5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362700"/>
            <a:ext cx="9144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7"/>
          <p:cNvSpPr txBox="1">
            <a:spLocks noChangeArrowheads="1"/>
          </p:cNvSpPr>
          <p:nvPr userDrawn="1"/>
        </p:nvSpPr>
        <p:spPr bwMode="auto">
          <a:xfrm>
            <a:off x="1" y="6661068"/>
            <a:ext cx="725133" cy="188030"/>
          </a:xfrm>
          <a:prstGeom prst="rect">
            <a:avLst/>
          </a:prstGeom>
          <a:noFill/>
          <a:ln>
            <a:noFill/>
          </a:ln>
        </p:spPr>
        <p:txBody>
          <a:bodyPr wrap="square" lIns="64291" tIns="32146" rIns="64291" bIns="32146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A-OTF 新ゴ Pro H" pitchFamily="34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A-OTF 新ゴ Pro H" pitchFamily="34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A-OTF 新ゴ Pro H" pitchFamily="34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A-OTF 新ゴ Pro H" pitchFamily="34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A-OTF 新ゴ Pro H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A-OTF 新ゴ Pro H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A-OTF 新ゴ Pro H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A-OTF 新ゴ Pro H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A-OTF 新ゴ Pro H" pitchFamily="34" charset="-128"/>
              </a:defRPr>
            </a:lvl9pPr>
          </a:lstStyle>
          <a:p>
            <a:pPr algn="l" eaLnBrk="1" hangingPunct="1">
              <a:defRPr/>
            </a:pPr>
            <a:fld id="{2C0FA501-EA59-4F45-8F0E-F0E03C6CBC93}" type="slidenum">
              <a:rPr lang="ja-JP" altLang="en-US" sz="800" b="1" smtClean="0">
                <a:solidFill>
                  <a:srgbClr val="D6282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pPr algn="l" eaLnBrk="1" hangingPunct="1">
                <a:defRPr/>
              </a:pPr>
              <a:t>‹#›</a:t>
            </a:fld>
            <a:endParaRPr lang="en-US" altLang="ja-JP" sz="800" b="1" dirty="0">
              <a:solidFill>
                <a:srgbClr val="D62825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 userDrawn="1"/>
        </p:nvSpPr>
        <p:spPr bwMode="auto">
          <a:xfrm>
            <a:off x="8162926" y="6448427"/>
            <a:ext cx="990600" cy="409575"/>
          </a:xfrm>
          <a:prstGeom prst="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8" tIns="34289" rIns="68578" bIns="34289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68579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8" name="Picture 2" descr="\\pr-fs01\kouhou-share\☆☆【広報IR断捨離用】☆☆\02_広報\60_Tool\ロゴ\○各社ロゴ\Z_Z.com\Zcom_logo_PNG\Zcom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7" y="6526446"/>
            <a:ext cx="1111250" cy="18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565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25.pn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10" Type="http://schemas.openxmlformats.org/officeDocument/2006/relationships/image" Target="../media/image28.png"/><Relationship Id="rId4" Type="http://schemas.openxmlformats.org/officeDocument/2006/relationships/image" Target="../media/image6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10" Type="http://schemas.openxmlformats.org/officeDocument/2006/relationships/image" Target="../media/image28.png"/><Relationship Id="rId4" Type="http://schemas.openxmlformats.org/officeDocument/2006/relationships/image" Target="../media/image6.jpeg"/><Relationship Id="rId9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image" Target="../media/image30.png"/><Relationship Id="rId5" Type="http://schemas.openxmlformats.org/officeDocument/2006/relationships/image" Target="../media/image5.png"/><Relationship Id="rId10" Type="http://schemas.openxmlformats.org/officeDocument/2006/relationships/image" Target="../media/image25.png"/><Relationship Id="rId4" Type="http://schemas.openxmlformats.org/officeDocument/2006/relationships/image" Target="../media/image6.jpeg"/><Relationship Id="rId9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Users\secinfnet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1825"/>
            <a:ext cx="1648290" cy="46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0" y="2057400"/>
            <a:ext cx="9144000" cy="914400"/>
          </a:xfrm>
          <a:prstGeom prst="roundRect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Training Cloud Z.com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6BDF75-A8D7-5898-C062-87DB55A9F97A}"/>
              </a:ext>
            </a:extLst>
          </p:cNvPr>
          <p:cNvSpPr txBox="1"/>
          <p:nvPr/>
        </p:nvSpPr>
        <p:spPr>
          <a:xfrm>
            <a:off x="5105400" y="3045023"/>
            <a:ext cx="1541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Tác</a:t>
            </a:r>
            <a:r>
              <a:rPr lang="en-US" sz="1400" b="1" dirty="0"/>
              <a:t> </a:t>
            </a:r>
            <a:r>
              <a:rPr lang="en-US" sz="1400" b="1" dirty="0" err="1"/>
              <a:t>giả</a:t>
            </a:r>
            <a:r>
              <a:rPr lang="en-US" sz="1400" b="1" dirty="0"/>
              <a:t>: SIM TEAM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90450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Users\secinfnet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1825"/>
            <a:ext cx="1648290" cy="46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6BDF75-A8D7-5898-C062-87DB55A9F97A}"/>
              </a:ext>
            </a:extLst>
          </p:cNvPr>
          <p:cNvSpPr txBox="1"/>
          <p:nvPr/>
        </p:nvSpPr>
        <p:spPr>
          <a:xfrm>
            <a:off x="381000" y="882134"/>
            <a:ext cx="768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Image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08D4F6-0D99-1DE9-ABC1-DE9458B87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066800"/>
            <a:ext cx="6705600" cy="449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27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Users\secinfnet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1825"/>
            <a:ext cx="1648290" cy="46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6BDF75-A8D7-5898-C062-87DB55A9F97A}"/>
              </a:ext>
            </a:extLst>
          </p:cNvPr>
          <p:cNvSpPr txBox="1"/>
          <p:nvPr/>
        </p:nvSpPr>
        <p:spPr>
          <a:xfrm>
            <a:off x="381000" y="882134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Disk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30DBFB-4149-26C8-5F59-F8B7216BD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295400"/>
            <a:ext cx="7926841" cy="371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59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Users\secinfnet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1825"/>
            <a:ext cx="1648290" cy="46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6BDF75-A8D7-5898-C062-87DB55A9F97A}"/>
              </a:ext>
            </a:extLst>
          </p:cNvPr>
          <p:cNvSpPr txBox="1"/>
          <p:nvPr/>
        </p:nvSpPr>
        <p:spPr>
          <a:xfrm>
            <a:off x="381000" y="882134"/>
            <a:ext cx="1590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Object Storage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A171B4-6A94-B715-0448-2A061A037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545" y="1251466"/>
            <a:ext cx="7315200" cy="420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38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Users\secinfnet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1825"/>
            <a:ext cx="1648290" cy="46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6BDF75-A8D7-5898-C062-87DB55A9F97A}"/>
              </a:ext>
            </a:extLst>
          </p:cNvPr>
          <p:cNvSpPr txBox="1"/>
          <p:nvPr/>
        </p:nvSpPr>
        <p:spPr>
          <a:xfrm>
            <a:off x="381000" y="838200"/>
            <a:ext cx="101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Network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1B8CC3-8BAA-60C5-B978-0BFB95EF76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688" y="685800"/>
            <a:ext cx="6637512" cy="2590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E7C370-D440-75C1-ADFD-32CBCE9C02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2548" y="3429000"/>
            <a:ext cx="6614652" cy="18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150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Users\secinfnet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1825"/>
            <a:ext cx="1648290" cy="46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6BDF75-A8D7-5898-C062-87DB55A9F97A}"/>
              </a:ext>
            </a:extLst>
          </p:cNvPr>
          <p:cNvSpPr txBox="1"/>
          <p:nvPr/>
        </p:nvSpPr>
        <p:spPr>
          <a:xfrm>
            <a:off x="381000" y="83820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API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1FBBE3-7080-E458-0F1E-8AC324832C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7385"/>
          <a:stretch/>
        </p:blipFill>
        <p:spPr>
          <a:xfrm>
            <a:off x="1029885" y="1022866"/>
            <a:ext cx="4532715" cy="41826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0EDB31-E8CD-E1D5-651F-FDB645836D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845819"/>
            <a:ext cx="1981200" cy="434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26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Users\secinfnet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1825"/>
            <a:ext cx="1648290" cy="46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6BDF75-A8D7-5898-C062-87DB55A9F97A}"/>
              </a:ext>
            </a:extLst>
          </p:cNvPr>
          <p:cNvSpPr txBox="1"/>
          <p:nvPr/>
        </p:nvSpPr>
        <p:spPr>
          <a:xfrm>
            <a:off x="381000" y="838200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SSH KEY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1FE2C5-43EB-C4F2-1D19-A945DE3F0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345" y="1524000"/>
            <a:ext cx="7391400" cy="28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599324-E83B-B669-F115-1ABDE59D626F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3962400" y="1320925"/>
            <a:ext cx="144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 descr="C:\Users\secinfnet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1825"/>
            <a:ext cx="1648290" cy="46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6BDF75-A8D7-5898-C062-87DB55A9F97A}"/>
              </a:ext>
            </a:extLst>
          </p:cNvPr>
          <p:cNvSpPr txBox="1"/>
          <p:nvPr/>
        </p:nvSpPr>
        <p:spPr>
          <a:xfrm>
            <a:off x="381000" y="882134"/>
            <a:ext cx="2122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Một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mô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VPS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B4C8FC-9D1E-8B05-51D1-543538E976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324" y="1051868"/>
            <a:ext cx="533435" cy="5177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108E9D-2CF8-76E6-24EB-15695A222905}"/>
              </a:ext>
            </a:extLst>
          </p:cNvPr>
          <p:cNvSpPr txBox="1"/>
          <p:nvPr/>
        </p:nvSpPr>
        <p:spPr>
          <a:xfrm>
            <a:off x="3309340" y="759768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Internet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CEAC1-D82C-6035-1A4A-85983795782E}"/>
              </a:ext>
            </a:extLst>
          </p:cNvPr>
          <p:cNvCxnSpPr/>
          <p:nvPr/>
        </p:nvCxnSpPr>
        <p:spPr>
          <a:xfrm>
            <a:off x="3785439" y="1522302"/>
            <a:ext cx="0" cy="311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690450F-9078-C430-9502-A95323DB61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315" y="1818314"/>
            <a:ext cx="638245" cy="638245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6381E83-1106-FE9F-F82A-A564A3CDCD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121132"/>
            <a:ext cx="380999" cy="39958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3B020C-C5A9-645F-9041-9AE35678090C}"/>
              </a:ext>
            </a:extLst>
          </p:cNvPr>
          <p:cNvSpPr txBox="1"/>
          <p:nvPr/>
        </p:nvSpPr>
        <p:spPr>
          <a:xfrm>
            <a:off x="3309340" y="2455443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VPS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FF2E9D-A48F-1829-922A-21F39473D64E}"/>
              </a:ext>
            </a:extLst>
          </p:cNvPr>
          <p:cNvSpPr txBox="1"/>
          <p:nvPr/>
        </p:nvSpPr>
        <p:spPr>
          <a:xfrm>
            <a:off x="5121769" y="1582781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User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62E43D-9396-29A7-68EF-8A01CF19F946}"/>
              </a:ext>
            </a:extLst>
          </p:cNvPr>
          <p:cNvSpPr/>
          <p:nvPr/>
        </p:nvSpPr>
        <p:spPr>
          <a:xfrm>
            <a:off x="2642630" y="1605541"/>
            <a:ext cx="2310822" cy="1295400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A544D9-29FB-0A57-6E41-8226C2CCB496}"/>
              </a:ext>
            </a:extLst>
          </p:cNvPr>
          <p:cNvSpPr txBox="1"/>
          <p:nvPr/>
        </p:nvSpPr>
        <p:spPr>
          <a:xfrm>
            <a:off x="4104560" y="1997742"/>
            <a:ext cx="787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WordPress Server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39AD36-CD0E-A0BB-1F72-390F0DCB63AC}"/>
              </a:ext>
            </a:extLst>
          </p:cNvPr>
          <p:cNvSpPr txBox="1"/>
          <p:nvPr/>
        </p:nvSpPr>
        <p:spPr>
          <a:xfrm>
            <a:off x="2503697" y="3113714"/>
            <a:ext cx="2782515" cy="2308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b="1" dirty="0" err="1"/>
              <a:t>Mô</a:t>
            </a:r>
            <a:r>
              <a:rPr lang="en-US" sz="900" b="1" dirty="0"/>
              <a:t> </a:t>
            </a:r>
            <a:r>
              <a:rPr lang="en-US" sz="900" b="1" dirty="0" err="1"/>
              <a:t>hình</a:t>
            </a:r>
            <a:r>
              <a:rPr lang="en-US" sz="900" b="1" dirty="0"/>
              <a:t> </a:t>
            </a:r>
            <a:r>
              <a:rPr lang="en-US" sz="900" b="1" dirty="0" err="1"/>
              <a:t>cho</a:t>
            </a:r>
            <a:r>
              <a:rPr lang="en-US" sz="900" b="1" dirty="0"/>
              <a:t> </a:t>
            </a:r>
            <a:r>
              <a:rPr lang="en-US" sz="900" b="1" dirty="0" err="1"/>
              <a:t>khách</a:t>
            </a:r>
            <a:r>
              <a:rPr lang="en-US" sz="900" b="1" dirty="0"/>
              <a:t> </a:t>
            </a:r>
            <a:r>
              <a:rPr lang="en-US" sz="900" b="1" dirty="0" err="1"/>
              <a:t>hàng</a:t>
            </a:r>
            <a:r>
              <a:rPr lang="en-US" sz="900" b="1" dirty="0"/>
              <a:t> </a:t>
            </a:r>
            <a:r>
              <a:rPr lang="en-US" sz="900" b="1" dirty="0" err="1"/>
              <a:t>cá</a:t>
            </a:r>
            <a:r>
              <a:rPr lang="en-US" sz="900" b="1" dirty="0"/>
              <a:t> </a:t>
            </a:r>
            <a:r>
              <a:rPr lang="en-US" sz="900" b="1" dirty="0" err="1"/>
              <a:t>nhân</a:t>
            </a:r>
            <a:endParaRPr lang="en-US" sz="9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B182DE-C802-EDF0-6465-A1824AE4C004}"/>
              </a:ext>
            </a:extLst>
          </p:cNvPr>
          <p:cNvSpPr txBox="1"/>
          <p:nvPr/>
        </p:nvSpPr>
        <p:spPr>
          <a:xfrm>
            <a:off x="3591280" y="1582781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IP Public</a:t>
            </a:r>
          </a:p>
        </p:txBody>
      </p:sp>
    </p:spTree>
    <p:extLst>
      <p:ext uri="{BB962C8B-B14F-4D97-AF65-F5344CB8AC3E}">
        <p14:creationId xmlns:p14="http://schemas.microsoft.com/office/powerpoint/2010/main" val="1116298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0E35D12-417A-9EC9-A0E5-D994C0FEB494}"/>
              </a:ext>
            </a:extLst>
          </p:cNvPr>
          <p:cNvCxnSpPr>
            <a:cxnSpLocks/>
          </p:cNvCxnSpPr>
          <p:nvPr/>
        </p:nvCxnSpPr>
        <p:spPr>
          <a:xfrm flipH="1">
            <a:off x="1981200" y="2128700"/>
            <a:ext cx="1804239" cy="8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 descr="C:\Users\secinfnet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1825"/>
            <a:ext cx="1648290" cy="46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6BDF75-A8D7-5898-C062-87DB55A9F97A}"/>
              </a:ext>
            </a:extLst>
          </p:cNvPr>
          <p:cNvSpPr txBox="1"/>
          <p:nvPr/>
        </p:nvSpPr>
        <p:spPr>
          <a:xfrm>
            <a:off x="381000" y="882134"/>
            <a:ext cx="2122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Một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mô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VPS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108E9D-2CF8-76E6-24EB-15695A222905}"/>
              </a:ext>
            </a:extLst>
          </p:cNvPr>
          <p:cNvSpPr txBox="1"/>
          <p:nvPr/>
        </p:nvSpPr>
        <p:spPr>
          <a:xfrm>
            <a:off x="3309340" y="759768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Internet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CEAC1-D82C-6035-1A4A-85983795782E}"/>
              </a:ext>
            </a:extLst>
          </p:cNvPr>
          <p:cNvCxnSpPr/>
          <p:nvPr/>
        </p:nvCxnSpPr>
        <p:spPr>
          <a:xfrm>
            <a:off x="3785439" y="1522302"/>
            <a:ext cx="0" cy="311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6381E83-1106-FE9F-F82A-A564A3CDCD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121132"/>
            <a:ext cx="380999" cy="39958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599324-E83B-B669-F115-1ABDE59D626F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3962400" y="1320925"/>
            <a:ext cx="144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A3B020C-C5A9-645F-9041-9AE35678090C}"/>
              </a:ext>
            </a:extLst>
          </p:cNvPr>
          <p:cNvSpPr txBox="1"/>
          <p:nvPr/>
        </p:nvSpPr>
        <p:spPr>
          <a:xfrm>
            <a:off x="3309340" y="2455443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VPS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FF2E9D-A48F-1829-922A-21F39473D64E}"/>
              </a:ext>
            </a:extLst>
          </p:cNvPr>
          <p:cNvSpPr txBox="1"/>
          <p:nvPr/>
        </p:nvSpPr>
        <p:spPr>
          <a:xfrm>
            <a:off x="5121769" y="1582781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User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62E43D-9396-29A7-68EF-8A01CF19F946}"/>
              </a:ext>
            </a:extLst>
          </p:cNvPr>
          <p:cNvSpPr/>
          <p:nvPr/>
        </p:nvSpPr>
        <p:spPr>
          <a:xfrm>
            <a:off x="2642630" y="1607819"/>
            <a:ext cx="2310822" cy="1293121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A544D9-29FB-0A57-6E41-8226C2CCB496}"/>
              </a:ext>
            </a:extLst>
          </p:cNvPr>
          <p:cNvSpPr txBox="1"/>
          <p:nvPr/>
        </p:nvSpPr>
        <p:spPr>
          <a:xfrm>
            <a:off x="4104560" y="1997742"/>
            <a:ext cx="787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WordPress Server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39AD36-CD0E-A0BB-1F72-390F0DCB63AC}"/>
              </a:ext>
            </a:extLst>
          </p:cNvPr>
          <p:cNvSpPr txBox="1"/>
          <p:nvPr/>
        </p:nvSpPr>
        <p:spPr>
          <a:xfrm>
            <a:off x="2503697" y="3113714"/>
            <a:ext cx="2782515" cy="2308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b="1" dirty="0" err="1"/>
              <a:t>Mô</a:t>
            </a:r>
            <a:r>
              <a:rPr lang="en-US" sz="900" b="1" dirty="0"/>
              <a:t> </a:t>
            </a:r>
            <a:r>
              <a:rPr lang="en-US" sz="900" b="1" dirty="0" err="1"/>
              <a:t>hình</a:t>
            </a:r>
            <a:r>
              <a:rPr lang="en-US" sz="900" b="1" dirty="0"/>
              <a:t> </a:t>
            </a:r>
            <a:r>
              <a:rPr lang="en-US" sz="900" b="1" dirty="0" err="1"/>
              <a:t>cho</a:t>
            </a:r>
            <a:r>
              <a:rPr lang="en-US" sz="900" b="1" dirty="0"/>
              <a:t> </a:t>
            </a:r>
            <a:r>
              <a:rPr lang="en-US" sz="900" b="1" dirty="0" err="1"/>
              <a:t>khách</a:t>
            </a:r>
            <a:r>
              <a:rPr lang="en-US" sz="900" b="1" dirty="0"/>
              <a:t> </a:t>
            </a:r>
            <a:r>
              <a:rPr lang="en-US" sz="900" b="1" dirty="0" err="1"/>
              <a:t>hàng</a:t>
            </a:r>
            <a:r>
              <a:rPr lang="en-US" sz="900" b="1" dirty="0"/>
              <a:t> </a:t>
            </a:r>
            <a:r>
              <a:rPr lang="en-US" sz="900" b="1" dirty="0" err="1"/>
              <a:t>cần</a:t>
            </a:r>
            <a:r>
              <a:rPr lang="en-US" sz="900" b="1" dirty="0"/>
              <a:t> </a:t>
            </a:r>
            <a:r>
              <a:rPr lang="en-US" sz="900" b="1" dirty="0" err="1"/>
              <a:t>thêm</a:t>
            </a:r>
            <a:r>
              <a:rPr lang="en-US" sz="900" b="1" dirty="0"/>
              <a:t> dung </a:t>
            </a:r>
            <a:r>
              <a:rPr lang="en-US" sz="900" b="1" dirty="0" err="1"/>
              <a:t>lượng</a:t>
            </a:r>
            <a:endParaRPr lang="en-US" sz="9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90450F-9078-C430-9502-A95323DB61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316" y="1818312"/>
            <a:ext cx="638245" cy="63824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5A3A374-06A3-3957-FD3D-4274555C8385}"/>
              </a:ext>
            </a:extLst>
          </p:cNvPr>
          <p:cNvSpPr txBox="1"/>
          <p:nvPr/>
        </p:nvSpPr>
        <p:spPr>
          <a:xfrm>
            <a:off x="1389540" y="2419437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Storage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B4C8FC-9D1E-8B05-51D1-543538E976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324" y="1051868"/>
            <a:ext cx="533435" cy="5177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45C9C9-0FAF-F21C-FE76-269B3995791D}"/>
              </a:ext>
            </a:extLst>
          </p:cNvPr>
          <p:cNvSpPr txBox="1"/>
          <p:nvPr/>
        </p:nvSpPr>
        <p:spPr>
          <a:xfrm>
            <a:off x="3733801" y="1369535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IP Public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9E7484-6F8C-8472-2BA7-41EC6ADD37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272" y="1813613"/>
            <a:ext cx="618396" cy="60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40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64FB5FC-52CB-8406-7FBA-FAE6A3C25072}"/>
              </a:ext>
            </a:extLst>
          </p:cNvPr>
          <p:cNvCxnSpPr>
            <a:cxnSpLocks/>
          </p:cNvCxnSpPr>
          <p:nvPr/>
        </p:nvCxnSpPr>
        <p:spPr>
          <a:xfrm>
            <a:off x="3126048" y="3429000"/>
            <a:ext cx="13022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2" name="Picture 2" descr="C:\Users\secinfnet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1825"/>
            <a:ext cx="1648290" cy="46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6BDF75-A8D7-5898-C062-87DB55A9F97A}"/>
              </a:ext>
            </a:extLst>
          </p:cNvPr>
          <p:cNvSpPr txBox="1"/>
          <p:nvPr/>
        </p:nvSpPr>
        <p:spPr>
          <a:xfrm>
            <a:off x="381000" y="882134"/>
            <a:ext cx="2122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Một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mô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VPS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108E9D-2CF8-76E6-24EB-15695A222905}"/>
              </a:ext>
            </a:extLst>
          </p:cNvPr>
          <p:cNvSpPr txBox="1"/>
          <p:nvPr/>
        </p:nvSpPr>
        <p:spPr>
          <a:xfrm>
            <a:off x="3309340" y="759768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Internet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CEAC1-D82C-6035-1A4A-85983795782E}"/>
              </a:ext>
            </a:extLst>
          </p:cNvPr>
          <p:cNvCxnSpPr>
            <a:cxnSpLocks/>
          </p:cNvCxnSpPr>
          <p:nvPr/>
        </p:nvCxnSpPr>
        <p:spPr>
          <a:xfrm flipH="1">
            <a:off x="3782617" y="1522302"/>
            <a:ext cx="2822" cy="8398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6381E83-1106-FE9F-F82A-A564A3CDCD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121132"/>
            <a:ext cx="380999" cy="39958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599324-E83B-B669-F115-1ABDE59D626F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3962400" y="1320925"/>
            <a:ext cx="144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5FF2E9D-A48F-1829-922A-21F39473D64E}"/>
              </a:ext>
            </a:extLst>
          </p:cNvPr>
          <p:cNvSpPr txBox="1"/>
          <p:nvPr/>
        </p:nvSpPr>
        <p:spPr>
          <a:xfrm>
            <a:off x="5121769" y="1582781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User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62E43D-9396-29A7-68EF-8A01CF19F946}"/>
              </a:ext>
            </a:extLst>
          </p:cNvPr>
          <p:cNvSpPr/>
          <p:nvPr/>
        </p:nvSpPr>
        <p:spPr>
          <a:xfrm>
            <a:off x="2743837" y="2812320"/>
            <a:ext cx="2198846" cy="1195237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A544D9-29FB-0A57-6E41-8226C2CCB496}"/>
              </a:ext>
            </a:extLst>
          </p:cNvPr>
          <p:cNvSpPr txBox="1"/>
          <p:nvPr/>
        </p:nvSpPr>
        <p:spPr>
          <a:xfrm>
            <a:off x="3437340" y="2906611"/>
            <a:ext cx="787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WordPress Server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4A08FA-5CEE-EB6A-7935-639CD30B41B7}"/>
              </a:ext>
            </a:extLst>
          </p:cNvPr>
          <p:cNvSpPr txBox="1"/>
          <p:nvPr/>
        </p:nvSpPr>
        <p:spPr>
          <a:xfrm>
            <a:off x="3298218" y="3447467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IP Private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F52A29C-B6F4-2D94-4CB4-CF0A66AC6660}"/>
              </a:ext>
            </a:extLst>
          </p:cNvPr>
          <p:cNvCxnSpPr/>
          <p:nvPr/>
        </p:nvCxnSpPr>
        <p:spPr>
          <a:xfrm>
            <a:off x="4442026" y="3567286"/>
            <a:ext cx="0" cy="770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D63A603-4DC7-D62E-68B9-EE5326EDED67}"/>
              </a:ext>
            </a:extLst>
          </p:cNvPr>
          <p:cNvCxnSpPr/>
          <p:nvPr/>
        </p:nvCxnSpPr>
        <p:spPr>
          <a:xfrm>
            <a:off x="3146627" y="3597396"/>
            <a:ext cx="0" cy="736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0C0FC93-3D74-37FA-C4B8-82A4B5BCA7A8}"/>
              </a:ext>
            </a:extLst>
          </p:cNvPr>
          <p:cNvCxnSpPr>
            <a:cxnSpLocks/>
          </p:cNvCxnSpPr>
          <p:nvPr/>
        </p:nvCxnSpPr>
        <p:spPr>
          <a:xfrm>
            <a:off x="3135472" y="2437788"/>
            <a:ext cx="5227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C0179B1-4F3F-D716-AB7B-E8585498D672}"/>
              </a:ext>
            </a:extLst>
          </p:cNvPr>
          <p:cNvCxnSpPr>
            <a:cxnSpLocks/>
          </p:cNvCxnSpPr>
          <p:nvPr/>
        </p:nvCxnSpPr>
        <p:spPr>
          <a:xfrm>
            <a:off x="3908116" y="2434136"/>
            <a:ext cx="5201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01DC344-F753-28D2-07B6-C81C8DC1034E}"/>
              </a:ext>
            </a:extLst>
          </p:cNvPr>
          <p:cNvCxnSpPr/>
          <p:nvPr/>
        </p:nvCxnSpPr>
        <p:spPr>
          <a:xfrm>
            <a:off x="3135472" y="2437788"/>
            <a:ext cx="0" cy="795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8B2F760-F7C9-65BD-9BD3-ECBDE0961622}"/>
              </a:ext>
            </a:extLst>
          </p:cNvPr>
          <p:cNvCxnSpPr/>
          <p:nvPr/>
        </p:nvCxnSpPr>
        <p:spPr>
          <a:xfrm>
            <a:off x="4428248" y="2434136"/>
            <a:ext cx="0" cy="798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9E071EA-0B53-62D4-BFEC-A6CD2BB77A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126" y="3101547"/>
            <a:ext cx="638245" cy="6382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90450F-9078-C430-9502-A95323DB61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704" y="3064858"/>
            <a:ext cx="638245" cy="638245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0AED65D-9CB4-3774-F4B2-7B91DA7D436D}"/>
              </a:ext>
            </a:extLst>
          </p:cNvPr>
          <p:cNvCxnSpPr>
            <a:cxnSpLocks/>
          </p:cNvCxnSpPr>
          <p:nvPr/>
        </p:nvCxnSpPr>
        <p:spPr>
          <a:xfrm>
            <a:off x="3139826" y="4339236"/>
            <a:ext cx="130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D038C5B-C6F3-8E87-F092-D9BFCC32A8BB}"/>
              </a:ext>
            </a:extLst>
          </p:cNvPr>
          <p:cNvSpPr txBox="1"/>
          <p:nvPr/>
        </p:nvSpPr>
        <p:spPr>
          <a:xfrm>
            <a:off x="2526123" y="4562673"/>
            <a:ext cx="2782515" cy="2308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b="1" dirty="0" err="1"/>
              <a:t>Mô</a:t>
            </a:r>
            <a:r>
              <a:rPr lang="en-US" sz="900" b="1" dirty="0"/>
              <a:t> </a:t>
            </a:r>
            <a:r>
              <a:rPr lang="en-US" sz="900" b="1" dirty="0" err="1"/>
              <a:t>hình</a:t>
            </a:r>
            <a:r>
              <a:rPr lang="en-US" sz="900" b="1" dirty="0"/>
              <a:t> </a:t>
            </a:r>
            <a:r>
              <a:rPr lang="en-US" sz="900" b="1" dirty="0" err="1"/>
              <a:t>cân</a:t>
            </a:r>
            <a:r>
              <a:rPr lang="en-US" sz="900" b="1" dirty="0"/>
              <a:t> </a:t>
            </a:r>
            <a:r>
              <a:rPr lang="en-US" sz="900" b="1" dirty="0" err="1"/>
              <a:t>bằng</a:t>
            </a:r>
            <a:r>
              <a:rPr lang="en-US" sz="900" b="1" dirty="0"/>
              <a:t> </a:t>
            </a:r>
            <a:r>
              <a:rPr lang="en-US" sz="900" b="1" dirty="0" err="1"/>
              <a:t>tải</a:t>
            </a:r>
            <a:endParaRPr lang="en-US" sz="9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0CC4EF-B455-7C8B-5226-AE085D59B4EF}"/>
              </a:ext>
            </a:extLst>
          </p:cNvPr>
          <p:cNvSpPr txBox="1"/>
          <p:nvPr/>
        </p:nvSpPr>
        <p:spPr>
          <a:xfrm>
            <a:off x="3633008" y="1850330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IP Public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682C82-4E06-45FC-60BA-951FC31BAD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740" y="2184092"/>
            <a:ext cx="531755" cy="5053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B4C8FC-9D1E-8B05-51D1-543538E976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324" y="1051868"/>
            <a:ext cx="533435" cy="51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89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1AD79126-94EA-CC7B-CC0B-913B254EFA02}"/>
              </a:ext>
            </a:extLst>
          </p:cNvPr>
          <p:cNvCxnSpPr>
            <a:cxnSpLocks/>
          </p:cNvCxnSpPr>
          <p:nvPr/>
        </p:nvCxnSpPr>
        <p:spPr>
          <a:xfrm flipH="1">
            <a:off x="1186273" y="2964679"/>
            <a:ext cx="1804239" cy="8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3468DF8-D2C9-3858-65DE-C65EB30FBC04}"/>
              </a:ext>
            </a:extLst>
          </p:cNvPr>
          <p:cNvCxnSpPr>
            <a:cxnSpLocks/>
          </p:cNvCxnSpPr>
          <p:nvPr/>
        </p:nvCxnSpPr>
        <p:spPr>
          <a:xfrm>
            <a:off x="3785087" y="1325368"/>
            <a:ext cx="0" cy="31380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A09AB8E-6F50-E168-63C1-2D82734E723A}"/>
              </a:ext>
            </a:extLst>
          </p:cNvPr>
          <p:cNvCxnSpPr>
            <a:cxnSpLocks/>
          </p:cNvCxnSpPr>
          <p:nvPr/>
        </p:nvCxnSpPr>
        <p:spPr>
          <a:xfrm flipH="1">
            <a:off x="5178166" y="2930837"/>
            <a:ext cx="2012650" cy="8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E58610F-AB6A-55CB-3029-49670C08A7F5}"/>
              </a:ext>
            </a:extLst>
          </p:cNvPr>
          <p:cNvCxnSpPr>
            <a:cxnSpLocks/>
          </p:cNvCxnSpPr>
          <p:nvPr/>
        </p:nvCxnSpPr>
        <p:spPr>
          <a:xfrm>
            <a:off x="3309340" y="2946745"/>
            <a:ext cx="182241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2" name="Picture 2" descr="C:\Users\secinfnet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1825"/>
            <a:ext cx="1648290" cy="46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6BDF75-A8D7-5898-C062-87DB55A9F97A}"/>
              </a:ext>
            </a:extLst>
          </p:cNvPr>
          <p:cNvSpPr txBox="1"/>
          <p:nvPr/>
        </p:nvSpPr>
        <p:spPr>
          <a:xfrm>
            <a:off x="6705600" y="5562600"/>
            <a:ext cx="2122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Một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mô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VPS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108E9D-2CF8-76E6-24EB-15695A222905}"/>
              </a:ext>
            </a:extLst>
          </p:cNvPr>
          <p:cNvSpPr txBox="1"/>
          <p:nvPr/>
        </p:nvSpPr>
        <p:spPr>
          <a:xfrm>
            <a:off x="3309340" y="759768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Internet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CEAC1-D82C-6035-1A4A-85983795782E}"/>
              </a:ext>
            </a:extLst>
          </p:cNvPr>
          <p:cNvCxnSpPr>
            <a:cxnSpLocks/>
          </p:cNvCxnSpPr>
          <p:nvPr/>
        </p:nvCxnSpPr>
        <p:spPr>
          <a:xfrm>
            <a:off x="3785439" y="1630348"/>
            <a:ext cx="0" cy="3138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6381E83-1106-FE9F-F82A-A564A3CDCD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121132"/>
            <a:ext cx="380999" cy="39958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599324-E83B-B669-F115-1ABDE59D626F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3962400" y="1320925"/>
            <a:ext cx="144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A3B020C-C5A9-645F-9041-9AE35678090C}"/>
              </a:ext>
            </a:extLst>
          </p:cNvPr>
          <p:cNvSpPr txBox="1"/>
          <p:nvPr/>
        </p:nvSpPr>
        <p:spPr>
          <a:xfrm>
            <a:off x="2821552" y="3192128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VPS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FF2E9D-A48F-1829-922A-21F39473D64E}"/>
              </a:ext>
            </a:extLst>
          </p:cNvPr>
          <p:cNvSpPr txBox="1"/>
          <p:nvPr/>
        </p:nvSpPr>
        <p:spPr>
          <a:xfrm>
            <a:off x="5121769" y="1582781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User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62E43D-9396-29A7-68EF-8A01CF19F946}"/>
              </a:ext>
            </a:extLst>
          </p:cNvPr>
          <p:cNvSpPr/>
          <p:nvPr/>
        </p:nvSpPr>
        <p:spPr>
          <a:xfrm>
            <a:off x="2595789" y="2333219"/>
            <a:ext cx="3119207" cy="1195237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682C82-4E06-45FC-60BA-951FC31BAD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526" y="1787400"/>
            <a:ext cx="531755" cy="5053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B4A08FA-5CEE-EB6A-7935-639CD30B41B7}"/>
              </a:ext>
            </a:extLst>
          </p:cNvPr>
          <p:cNvSpPr txBox="1"/>
          <p:nvPr/>
        </p:nvSpPr>
        <p:spPr>
          <a:xfrm>
            <a:off x="3695213" y="3200833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VPS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F52A29C-B6F4-2D94-4CB4-CF0A66AC6660}"/>
              </a:ext>
            </a:extLst>
          </p:cNvPr>
          <p:cNvCxnSpPr/>
          <p:nvPr/>
        </p:nvCxnSpPr>
        <p:spPr>
          <a:xfrm>
            <a:off x="5131757" y="3149802"/>
            <a:ext cx="0" cy="770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D63A603-4DC7-D62E-68B9-EE5326EDED67}"/>
              </a:ext>
            </a:extLst>
          </p:cNvPr>
          <p:cNvCxnSpPr/>
          <p:nvPr/>
        </p:nvCxnSpPr>
        <p:spPr>
          <a:xfrm>
            <a:off x="3124201" y="3183565"/>
            <a:ext cx="0" cy="736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0C0FC93-3D74-37FA-C4B8-82A4B5BCA7A8}"/>
              </a:ext>
            </a:extLst>
          </p:cNvPr>
          <p:cNvCxnSpPr/>
          <p:nvPr/>
        </p:nvCxnSpPr>
        <p:spPr>
          <a:xfrm>
            <a:off x="3127900" y="2023957"/>
            <a:ext cx="5078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C0179B1-4F3F-D716-AB7B-E8585498D672}"/>
              </a:ext>
            </a:extLst>
          </p:cNvPr>
          <p:cNvCxnSpPr>
            <a:cxnSpLocks/>
          </p:cNvCxnSpPr>
          <p:nvPr/>
        </p:nvCxnSpPr>
        <p:spPr>
          <a:xfrm>
            <a:off x="3885690" y="2020305"/>
            <a:ext cx="12460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01DC344-F753-28D2-07B6-C81C8DC1034E}"/>
              </a:ext>
            </a:extLst>
          </p:cNvPr>
          <p:cNvCxnSpPr/>
          <p:nvPr/>
        </p:nvCxnSpPr>
        <p:spPr>
          <a:xfrm>
            <a:off x="3127900" y="2023957"/>
            <a:ext cx="0" cy="795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8B2F760-F7C9-65BD-9BD3-ECBDE0961622}"/>
              </a:ext>
            </a:extLst>
          </p:cNvPr>
          <p:cNvCxnSpPr/>
          <p:nvPr/>
        </p:nvCxnSpPr>
        <p:spPr>
          <a:xfrm>
            <a:off x="5131757" y="2020305"/>
            <a:ext cx="0" cy="798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690450F-9078-C430-9502-A95323DB61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278" y="2651027"/>
            <a:ext cx="638245" cy="638245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0AED65D-9CB4-3774-F4B2-7B91DA7D436D}"/>
              </a:ext>
            </a:extLst>
          </p:cNvPr>
          <p:cNvCxnSpPr>
            <a:cxnSpLocks/>
          </p:cNvCxnSpPr>
          <p:nvPr/>
        </p:nvCxnSpPr>
        <p:spPr>
          <a:xfrm flipV="1">
            <a:off x="3117400" y="3920090"/>
            <a:ext cx="2014357" cy="5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D038C5B-C6F3-8E87-F092-D9BFCC32A8BB}"/>
              </a:ext>
            </a:extLst>
          </p:cNvPr>
          <p:cNvSpPr txBox="1"/>
          <p:nvPr/>
        </p:nvSpPr>
        <p:spPr>
          <a:xfrm>
            <a:off x="2503697" y="4148842"/>
            <a:ext cx="2782515" cy="2308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b="1" dirty="0" err="1"/>
              <a:t>Mô</a:t>
            </a:r>
            <a:r>
              <a:rPr lang="en-US" sz="900" b="1" dirty="0"/>
              <a:t> </a:t>
            </a:r>
            <a:r>
              <a:rPr lang="en-US" sz="900" b="1" dirty="0" err="1"/>
              <a:t>hình</a:t>
            </a:r>
            <a:r>
              <a:rPr lang="en-US" sz="900" b="1" dirty="0"/>
              <a:t> Muti Load </a:t>
            </a:r>
            <a:r>
              <a:rPr lang="en-US" sz="900" b="1" dirty="0" err="1"/>
              <a:t>Balacing</a:t>
            </a:r>
            <a:endParaRPr lang="en-US" sz="9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DE0947-E9E8-F642-5A4F-03AAC17ED0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34" y="2653131"/>
            <a:ext cx="638245" cy="638245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406B704-E827-2C30-C221-637BB0088512}"/>
              </a:ext>
            </a:extLst>
          </p:cNvPr>
          <p:cNvCxnSpPr/>
          <p:nvPr/>
        </p:nvCxnSpPr>
        <p:spPr>
          <a:xfrm>
            <a:off x="4144944" y="2020305"/>
            <a:ext cx="0" cy="798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9E071EA-0B53-62D4-BFEC-A6CD2BB77A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822" y="2648366"/>
            <a:ext cx="638245" cy="63824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F321111-7637-EDEE-0736-9F3B740283E9}"/>
              </a:ext>
            </a:extLst>
          </p:cNvPr>
          <p:cNvSpPr txBox="1"/>
          <p:nvPr/>
        </p:nvSpPr>
        <p:spPr>
          <a:xfrm>
            <a:off x="4515500" y="3179084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VPS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C7E0E87-BC48-283A-8DE2-D0B4734119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00" y="2640904"/>
            <a:ext cx="618396" cy="60009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B367772E-542E-588F-0FB4-93DC823680B5}"/>
              </a:ext>
            </a:extLst>
          </p:cNvPr>
          <p:cNvSpPr txBox="1"/>
          <p:nvPr/>
        </p:nvSpPr>
        <p:spPr>
          <a:xfrm>
            <a:off x="686420" y="3279239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Storage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E53AABC-E5C0-2798-FC3F-DB8AAEB181FA}"/>
              </a:ext>
            </a:extLst>
          </p:cNvPr>
          <p:cNvCxnSpPr>
            <a:cxnSpLocks/>
          </p:cNvCxnSpPr>
          <p:nvPr/>
        </p:nvCxnSpPr>
        <p:spPr>
          <a:xfrm flipV="1">
            <a:off x="1272228" y="1630348"/>
            <a:ext cx="2516042" cy="1398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1" name="Picture 40" descr="Icon&#10;&#10;Description automatically generated">
            <a:extLst>
              <a:ext uri="{FF2B5EF4-FFF2-40B4-BE49-F238E27FC236}">
                <a16:creationId xmlns:a16="http://schemas.microsoft.com/office/drawing/2014/main" id="{1E0D4294-4654-44F0-533E-DA028306ECB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08" y="1386458"/>
            <a:ext cx="487780" cy="4877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B4C8FC-9D1E-8B05-51D1-543538E9765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324" y="1051868"/>
            <a:ext cx="533435" cy="51775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4F5F7063-ECB3-7A25-9663-B53CE85F3138}"/>
              </a:ext>
            </a:extLst>
          </p:cNvPr>
          <p:cNvSpPr txBox="1"/>
          <p:nvPr/>
        </p:nvSpPr>
        <p:spPr>
          <a:xfrm>
            <a:off x="686420" y="1797063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err="1"/>
              <a:t>CloudFlare</a:t>
            </a:r>
            <a:endParaRPr lang="en-US" sz="900" b="1" dirty="0"/>
          </a:p>
        </p:txBody>
      </p:sp>
      <p:pic>
        <p:nvPicPr>
          <p:cNvPr id="86" name="Picture 85" descr="A picture containing text, monitor, electronics, display&#10;&#10;Description automatically generated">
            <a:extLst>
              <a:ext uri="{FF2B5EF4-FFF2-40B4-BE49-F238E27FC236}">
                <a16:creationId xmlns:a16="http://schemas.microsoft.com/office/drawing/2014/main" id="{5A77BF4D-59AB-E395-365D-60BADBB134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089" y="2546339"/>
            <a:ext cx="509241" cy="437629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3896EC13-1912-31D8-5EFE-44E94BDA22C8}"/>
              </a:ext>
            </a:extLst>
          </p:cNvPr>
          <p:cNvSpPr txBox="1"/>
          <p:nvPr/>
        </p:nvSpPr>
        <p:spPr>
          <a:xfrm>
            <a:off x="6637910" y="2965429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Monitor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072D821-5AA0-856E-7934-62A3D985885E}"/>
              </a:ext>
            </a:extLst>
          </p:cNvPr>
          <p:cNvSpPr txBox="1"/>
          <p:nvPr/>
        </p:nvSpPr>
        <p:spPr>
          <a:xfrm>
            <a:off x="1863692" y="1386458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IP </a:t>
            </a:r>
            <a:r>
              <a:rPr lang="en-US" sz="900" b="1" dirty="0" err="1"/>
              <a:t>CloudFlare</a:t>
            </a:r>
            <a:endParaRPr lang="en-US" sz="900" b="1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5B95EE6-F5DB-6CCA-CBE1-FABE2A31A385}"/>
              </a:ext>
            </a:extLst>
          </p:cNvPr>
          <p:cNvSpPr txBox="1"/>
          <p:nvPr/>
        </p:nvSpPr>
        <p:spPr>
          <a:xfrm>
            <a:off x="4173896" y="1767724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IP Public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01CFEAB-D197-7EB0-59EF-DDF9D83BB4F8}"/>
              </a:ext>
            </a:extLst>
          </p:cNvPr>
          <p:cNvSpPr txBox="1"/>
          <p:nvPr/>
        </p:nvSpPr>
        <p:spPr>
          <a:xfrm>
            <a:off x="4140526" y="2721118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IP Private</a:t>
            </a:r>
          </a:p>
        </p:txBody>
      </p:sp>
    </p:spTree>
    <p:extLst>
      <p:ext uri="{BB962C8B-B14F-4D97-AF65-F5344CB8AC3E}">
        <p14:creationId xmlns:p14="http://schemas.microsoft.com/office/powerpoint/2010/main" val="3103617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Users\secinfnet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1825"/>
            <a:ext cx="1648290" cy="46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6BDF75-A8D7-5898-C062-87DB55A9F97A}"/>
              </a:ext>
            </a:extLst>
          </p:cNvPr>
          <p:cNvSpPr txBox="1"/>
          <p:nvPr/>
        </p:nvSpPr>
        <p:spPr>
          <a:xfrm>
            <a:off x="453339" y="1086934"/>
            <a:ext cx="243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Cloud Computing </a:t>
            </a: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/>
              <a:t>gì</a:t>
            </a:r>
            <a:r>
              <a:rPr lang="en-US" b="1" dirty="0"/>
              <a:t> ?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0E62B8-9481-09E6-F4DF-0A5BB66EE34A}"/>
              </a:ext>
            </a:extLst>
          </p:cNvPr>
          <p:cNvSpPr txBox="1"/>
          <p:nvPr/>
        </p:nvSpPr>
        <p:spPr>
          <a:xfrm>
            <a:off x="434587" y="1570748"/>
            <a:ext cx="8491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Hiểu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đơn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giản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1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là việc cung cấp tài nguyên phù hợp với nhu cầu người dùng hoàn toàn thông qua Internet. 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r>
              <a:rPr lang="vi-VN" sz="1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Các dịch vụ ở đây có thể bao gồm máy chủ, lưu trữ, phần mềm …</a:t>
            </a:r>
            <a:endParaRPr lang="en-US" sz="1400" dirty="0"/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5301B434-97DB-10F2-0146-0C28091C01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536" y="2710896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9DC957-1ADE-AE10-266B-D43ECF549874}"/>
              </a:ext>
            </a:extLst>
          </p:cNvPr>
          <p:cNvSpPr txBox="1"/>
          <p:nvPr/>
        </p:nvSpPr>
        <p:spPr>
          <a:xfrm>
            <a:off x="2615008" y="3440630"/>
            <a:ext cx="7641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Z.com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67439C3-CB05-E230-1F1E-71F3186F4E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9114"/>
            <a:ext cx="366876" cy="3560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4F7DDD-A3C3-F207-F490-26FB97B12F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062" y="3090508"/>
            <a:ext cx="366876" cy="3560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5D46198-F88C-E7A5-D689-88C489EDE1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062" y="3961841"/>
            <a:ext cx="366876" cy="3560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2635891-0690-D0D5-4966-A8A4257F1E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675" y="4851152"/>
            <a:ext cx="366876" cy="356018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32884DF-0541-66E3-5CA6-DAE4F3D1A119}"/>
              </a:ext>
            </a:extLst>
          </p:cNvPr>
          <p:cNvCxnSpPr>
            <a:cxnSpLocks/>
          </p:cNvCxnSpPr>
          <p:nvPr/>
        </p:nvCxnSpPr>
        <p:spPr>
          <a:xfrm>
            <a:off x="4320502" y="2467123"/>
            <a:ext cx="0" cy="256203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09A07D5-AC80-E80A-F502-51D2539049FC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4313162" y="2467123"/>
            <a:ext cx="2588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62CACEC-48CE-E223-1A02-503D79A1AAF9}"/>
              </a:ext>
            </a:extLst>
          </p:cNvPr>
          <p:cNvCxnSpPr>
            <a:cxnSpLocks/>
          </p:cNvCxnSpPr>
          <p:nvPr/>
        </p:nvCxnSpPr>
        <p:spPr>
          <a:xfrm>
            <a:off x="3795936" y="3268704"/>
            <a:ext cx="7907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9AE79EC-4117-4F34-5A42-37EB37E3F690}"/>
              </a:ext>
            </a:extLst>
          </p:cNvPr>
          <p:cNvCxnSpPr>
            <a:cxnSpLocks/>
          </p:cNvCxnSpPr>
          <p:nvPr/>
        </p:nvCxnSpPr>
        <p:spPr>
          <a:xfrm>
            <a:off x="4320224" y="4141518"/>
            <a:ext cx="2588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53BB6CC-9D2A-9174-6A93-5288458B719A}"/>
              </a:ext>
            </a:extLst>
          </p:cNvPr>
          <p:cNvCxnSpPr>
            <a:cxnSpLocks/>
          </p:cNvCxnSpPr>
          <p:nvPr/>
        </p:nvCxnSpPr>
        <p:spPr>
          <a:xfrm>
            <a:off x="4327844" y="5029161"/>
            <a:ext cx="2588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F96C6A54-CD8A-A6FB-7819-D1DA8EEA0D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343" y="2389726"/>
            <a:ext cx="380999" cy="399585"/>
          </a:xfrm>
          <a:prstGeom prst="rect">
            <a:avLst/>
          </a:prstGeom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704E2C8-E98C-0C93-B222-C4B115173EA2}"/>
              </a:ext>
            </a:extLst>
          </p:cNvPr>
          <p:cNvCxnSpPr>
            <a:cxnSpLocks/>
          </p:cNvCxnSpPr>
          <p:nvPr/>
        </p:nvCxnSpPr>
        <p:spPr>
          <a:xfrm>
            <a:off x="5134143" y="2477447"/>
            <a:ext cx="2667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242D3AB-74E9-AF20-0988-D486E3AD5C6A}"/>
              </a:ext>
            </a:extLst>
          </p:cNvPr>
          <p:cNvCxnSpPr/>
          <p:nvPr/>
        </p:nvCxnSpPr>
        <p:spPr>
          <a:xfrm flipH="1">
            <a:off x="5134143" y="2649560"/>
            <a:ext cx="2667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55418EEF-C3FC-8D3B-CFF1-C7CDF8F8F984}"/>
              </a:ext>
            </a:extLst>
          </p:cNvPr>
          <p:cNvSpPr txBox="1"/>
          <p:nvPr/>
        </p:nvSpPr>
        <p:spPr>
          <a:xfrm>
            <a:off x="6086073" y="2200448"/>
            <a:ext cx="7631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 err="1">
                <a:solidFill>
                  <a:srgbClr val="FF0000"/>
                </a:solidFill>
              </a:rPr>
              <a:t>Cung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cấp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64BC90F-4941-019C-C433-12D531C7857A}"/>
              </a:ext>
            </a:extLst>
          </p:cNvPr>
          <p:cNvSpPr txBox="1"/>
          <p:nvPr/>
        </p:nvSpPr>
        <p:spPr>
          <a:xfrm>
            <a:off x="6200944" y="2658755"/>
            <a:ext cx="7631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 err="1">
                <a:solidFill>
                  <a:schemeClr val="accent1">
                    <a:lumMod val="75000"/>
                  </a:schemeClr>
                </a:solidFill>
              </a:rPr>
              <a:t>Thuê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CA3BB3D0-7542-4962-E657-ED4268D678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41" y="3009641"/>
            <a:ext cx="533435" cy="517752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EBE07AAF-D03A-3C4E-FA58-04E4ED1BFCEC}"/>
              </a:ext>
            </a:extLst>
          </p:cNvPr>
          <p:cNvSpPr txBox="1"/>
          <p:nvPr/>
        </p:nvSpPr>
        <p:spPr>
          <a:xfrm>
            <a:off x="295217" y="3494835"/>
            <a:ext cx="9889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Internet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A185206-2386-C230-B84C-A1EE7002A0B6}"/>
              </a:ext>
            </a:extLst>
          </p:cNvPr>
          <p:cNvCxnSpPr>
            <a:cxnSpLocks/>
          </p:cNvCxnSpPr>
          <p:nvPr/>
        </p:nvCxnSpPr>
        <p:spPr>
          <a:xfrm>
            <a:off x="1033946" y="3269444"/>
            <a:ext cx="184248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95821B34-5168-657F-9989-CB72450DCD4D}"/>
              </a:ext>
            </a:extLst>
          </p:cNvPr>
          <p:cNvSpPr txBox="1"/>
          <p:nvPr/>
        </p:nvSpPr>
        <p:spPr>
          <a:xfrm>
            <a:off x="7698763" y="2798764"/>
            <a:ext cx="7641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User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C607A6F-254E-D390-D11D-DEC333F46818}"/>
              </a:ext>
            </a:extLst>
          </p:cNvPr>
          <p:cNvSpPr txBox="1"/>
          <p:nvPr/>
        </p:nvSpPr>
        <p:spPr>
          <a:xfrm>
            <a:off x="5204497" y="3354357"/>
            <a:ext cx="2796503" cy="95410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Söhne"/>
              </a:rPr>
              <a:t>Tiết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Söhne"/>
              </a:rPr>
              <a:t> 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Söhne"/>
              </a:rPr>
              <a:t>kiệm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Söhne"/>
              </a:rPr>
              <a:t> chi 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Söhne"/>
              </a:rPr>
              <a:t>phí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Söhne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Söhne"/>
              </a:rPr>
              <a:t>Không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Söhne"/>
              </a:rPr>
              <a:t> 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Söhne"/>
              </a:rPr>
              <a:t>cần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Söhne"/>
              </a:rPr>
              <a:t> 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Söhne"/>
              </a:rPr>
              <a:t>chuyên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Söhne"/>
              </a:rPr>
              <a:t> 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Söhne"/>
              </a:rPr>
              <a:t>môn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Söhne"/>
              </a:rPr>
              <a:t> 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Söhne"/>
              </a:rPr>
              <a:t>xử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Söhne"/>
              </a:rPr>
              <a:t> 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Söhne"/>
              </a:rPr>
              <a:t>lý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Söhne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Söhne"/>
              </a:rPr>
              <a:t>Giảm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Söhne"/>
              </a:rPr>
              <a:t> 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Söhne"/>
              </a:rPr>
              <a:t>thiểu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Söhne"/>
              </a:rPr>
              <a:t> 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Söhne"/>
              </a:rPr>
              <a:t>rủi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Söhne"/>
              </a:rPr>
              <a:t> ro.</a:t>
            </a:r>
          </a:p>
          <a:p>
            <a:pPr marL="285750" indent="-285750">
              <a:buFontTx/>
              <a:buChar char="-"/>
            </a:pP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Söhne"/>
              </a:rPr>
              <a:t>Dữ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Söhne"/>
              </a:rPr>
              <a:t> 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Söhne"/>
              </a:rPr>
              <a:t>liệu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Söhne"/>
              </a:rPr>
              <a:t> 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Söhne"/>
              </a:rPr>
              <a:t>bảo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Söhne"/>
              </a:rPr>
              <a:t> 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Söhne"/>
              </a:rPr>
              <a:t>mật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Söhne"/>
              </a:rPr>
              <a:t>, an 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Söhne"/>
              </a:rPr>
              <a:t>toàn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Söhne"/>
              </a:rPr>
              <a:t>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5B0D27-2DBF-F48B-9A9A-B114062A117D}"/>
              </a:ext>
            </a:extLst>
          </p:cNvPr>
          <p:cNvCxnSpPr>
            <a:cxnSpLocks/>
          </p:cNvCxnSpPr>
          <p:nvPr/>
        </p:nvCxnSpPr>
        <p:spPr>
          <a:xfrm>
            <a:off x="3359687" y="3446526"/>
            <a:ext cx="15072" cy="203963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Picture 2" descr="A picture containing text, computer, electronics&#10;&#10;Description automatically generated">
            <a:extLst>
              <a:ext uri="{FF2B5EF4-FFF2-40B4-BE49-F238E27FC236}">
                <a16:creationId xmlns:a16="http://schemas.microsoft.com/office/drawing/2014/main" id="{45F6AB74-F902-5A63-E5C3-D0FBAB3EA8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46" y="4512626"/>
            <a:ext cx="1373200" cy="15492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E51C0C-C92D-3937-0F8F-FE65F337D2D3}"/>
              </a:ext>
            </a:extLst>
          </p:cNvPr>
          <p:cNvSpPr txBox="1"/>
          <p:nvPr/>
        </p:nvSpPr>
        <p:spPr>
          <a:xfrm>
            <a:off x="2478709" y="5767098"/>
            <a:ext cx="2276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DC Viettel/ Tokyo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755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0C0FC93-3D74-37FA-C4B8-82A4B5BCA7A8}"/>
              </a:ext>
            </a:extLst>
          </p:cNvPr>
          <p:cNvCxnSpPr>
            <a:cxnSpLocks/>
          </p:cNvCxnSpPr>
          <p:nvPr/>
        </p:nvCxnSpPr>
        <p:spPr>
          <a:xfrm>
            <a:off x="3245471" y="239621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C0179B1-4F3F-D716-AB7B-E8585498D672}"/>
              </a:ext>
            </a:extLst>
          </p:cNvPr>
          <p:cNvCxnSpPr>
            <a:cxnSpLocks/>
          </p:cNvCxnSpPr>
          <p:nvPr/>
        </p:nvCxnSpPr>
        <p:spPr>
          <a:xfrm>
            <a:off x="3979682" y="2399490"/>
            <a:ext cx="3219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1AD79126-94EA-CC7B-CC0B-913B254EFA02}"/>
              </a:ext>
            </a:extLst>
          </p:cNvPr>
          <p:cNvCxnSpPr>
            <a:cxnSpLocks/>
          </p:cNvCxnSpPr>
          <p:nvPr/>
        </p:nvCxnSpPr>
        <p:spPr>
          <a:xfrm flipH="1">
            <a:off x="1793364" y="3336932"/>
            <a:ext cx="13147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3468DF8-D2C9-3858-65DE-C65EB30FBC04}"/>
              </a:ext>
            </a:extLst>
          </p:cNvPr>
          <p:cNvCxnSpPr>
            <a:cxnSpLocks/>
          </p:cNvCxnSpPr>
          <p:nvPr/>
        </p:nvCxnSpPr>
        <p:spPr>
          <a:xfrm>
            <a:off x="3811281" y="1324618"/>
            <a:ext cx="0" cy="514807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A09AB8E-6F50-E168-63C1-2D82734E723A}"/>
              </a:ext>
            </a:extLst>
          </p:cNvPr>
          <p:cNvCxnSpPr>
            <a:cxnSpLocks/>
          </p:cNvCxnSpPr>
          <p:nvPr/>
        </p:nvCxnSpPr>
        <p:spPr>
          <a:xfrm flipH="1">
            <a:off x="5951069" y="3303090"/>
            <a:ext cx="13573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E58610F-AB6A-55CB-3029-49670C08A7F5}"/>
              </a:ext>
            </a:extLst>
          </p:cNvPr>
          <p:cNvCxnSpPr>
            <a:cxnSpLocks/>
          </p:cNvCxnSpPr>
          <p:nvPr/>
        </p:nvCxnSpPr>
        <p:spPr>
          <a:xfrm flipV="1">
            <a:off x="3426911" y="3309508"/>
            <a:ext cx="2637960" cy="949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2" name="Picture 2" descr="C:\Users\secinfnet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1825"/>
            <a:ext cx="1648290" cy="46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6BDF75-A8D7-5898-C062-87DB55A9F97A}"/>
              </a:ext>
            </a:extLst>
          </p:cNvPr>
          <p:cNvSpPr txBox="1"/>
          <p:nvPr/>
        </p:nvSpPr>
        <p:spPr>
          <a:xfrm>
            <a:off x="6705600" y="5562600"/>
            <a:ext cx="2122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Một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mô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VPS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108E9D-2CF8-76E6-24EB-15695A222905}"/>
              </a:ext>
            </a:extLst>
          </p:cNvPr>
          <p:cNvSpPr txBox="1"/>
          <p:nvPr/>
        </p:nvSpPr>
        <p:spPr>
          <a:xfrm>
            <a:off x="3309340" y="759768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Internet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CEAC1-D82C-6035-1A4A-85983795782E}"/>
              </a:ext>
            </a:extLst>
          </p:cNvPr>
          <p:cNvCxnSpPr>
            <a:cxnSpLocks/>
          </p:cNvCxnSpPr>
          <p:nvPr/>
        </p:nvCxnSpPr>
        <p:spPr>
          <a:xfrm>
            <a:off x="3810000" y="1839425"/>
            <a:ext cx="0" cy="5022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6381E83-1106-FE9F-F82A-A564A3CDCD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121132"/>
            <a:ext cx="380999" cy="39958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599324-E83B-B669-F115-1ABDE59D626F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3962400" y="1320925"/>
            <a:ext cx="144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A3B020C-C5A9-645F-9041-9AE35678090C}"/>
              </a:ext>
            </a:extLst>
          </p:cNvPr>
          <p:cNvSpPr txBox="1"/>
          <p:nvPr/>
        </p:nvSpPr>
        <p:spPr>
          <a:xfrm>
            <a:off x="3289654" y="3542532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Website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FF2E9D-A48F-1829-922A-21F39473D64E}"/>
              </a:ext>
            </a:extLst>
          </p:cNvPr>
          <p:cNvSpPr txBox="1"/>
          <p:nvPr/>
        </p:nvSpPr>
        <p:spPr>
          <a:xfrm>
            <a:off x="5121769" y="1582781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User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62E43D-9396-29A7-68EF-8A01CF19F946}"/>
              </a:ext>
            </a:extLst>
          </p:cNvPr>
          <p:cNvSpPr/>
          <p:nvPr/>
        </p:nvSpPr>
        <p:spPr>
          <a:xfrm>
            <a:off x="2713360" y="2705472"/>
            <a:ext cx="3992238" cy="1195237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682C82-4E06-45FC-60BA-951FC31BAD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209" y="2146663"/>
            <a:ext cx="531755" cy="505308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F52A29C-B6F4-2D94-4CB4-CF0A66AC6660}"/>
              </a:ext>
            </a:extLst>
          </p:cNvPr>
          <p:cNvCxnSpPr>
            <a:cxnSpLocks/>
          </p:cNvCxnSpPr>
          <p:nvPr/>
        </p:nvCxnSpPr>
        <p:spPr>
          <a:xfrm>
            <a:off x="4291467" y="3538936"/>
            <a:ext cx="0" cy="7474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D63A603-4DC7-D62E-68B9-EE5326EDED67}"/>
              </a:ext>
            </a:extLst>
          </p:cNvPr>
          <p:cNvCxnSpPr/>
          <p:nvPr/>
        </p:nvCxnSpPr>
        <p:spPr>
          <a:xfrm>
            <a:off x="3241772" y="3555818"/>
            <a:ext cx="0" cy="736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01DC344-F753-28D2-07B6-C81C8DC1034E}"/>
              </a:ext>
            </a:extLst>
          </p:cNvPr>
          <p:cNvCxnSpPr/>
          <p:nvPr/>
        </p:nvCxnSpPr>
        <p:spPr>
          <a:xfrm>
            <a:off x="3245471" y="2396210"/>
            <a:ext cx="0" cy="795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8B2F760-F7C9-65BD-9BD3-ECBDE0961622}"/>
              </a:ext>
            </a:extLst>
          </p:cNvPr>
          <p:cNvCxnSpPr/>
          <p:nvPr/>
        </p:nvCxnSpPr>
        <p:spPr>
          <a:xfrm>
            <a:off x="4301680" y="2396210"/>
            <a:ext cx="0" cy="798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690450F-9078-C430-9502-A95323DB61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49" y="3023280"/>
            <a:ext cx="638245" cy="638245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0AED65D-9CB4-3774-F4B2-7B91DA7D436D}"/>
              </a:ext>
            </a:extLst>
          </p:cNvPr>
          <p:cNvCxnSpPr>
            <a:cxnSpLocks/>
          </p:cNvCxnSpPr>
          <p:nvPr/>
        </p:nvCxnSpPr>
        <p:spPr>
          <a:xfrm>
            <a:off x="5145964" y="4267946"/>
            <a:ext cx="10496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D038C5B-C6F3-8E87-F092-D9BFCC32A8BB}"/>
              </a:ext>
            </a:extLst>
          </p:cNvPr>
          <p:cNvSpPr txBox="1"/>
          <p:nvPr/>
        </p:nvSpPr>
        <p:spPr>
          <a:xfrm>
            <a:off x="6169564" y="1571514"/>
            <a:ext cx="2782515" cy="2308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b="1" dirty="0" err="1"/>
              <a:t>Mô</a:t>
            </a:r>
            <a:r>
              <a:rPr lang="en-US" sz="900" b="1" dirty="0"/>
              <a:t> </a:t>
            </a:r>
            <a:r>
              <a:rPr lang="en-US" sz="900" b="1" dirty="0" err="1"/>
              <a:t>hình</a:t>
            </a:r>
            <a:r>
              <a:rPr lang="en-US" sz="900" b="1" dirty="0"/>
              <a:t> Muti Load </a:t>
            </a:r>
            <a:r>
              <a:rPr lang="en-US" sz="900" b="1" dirty="0" err="1"/>
              <a:t>Balacing</a:t>
            </a:r>
            <a:endParaRPr lang="en-US" sz="900" b="1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C7E0E87-BC48-283A-8DE2-D0B4734119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29" y="3009461"/>
            <a:ext cx="618396" cy="60009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B367772E-542E-588F-0FB4-93DC823680B5}"/>
              </a:ext>
            </a:extLst>
          </p:cNvPr>
          <p:cNvSpPr txBox="1"/>
          <p:nvPr/>
        </p:nvSpPr>
        <p:spPr>
          <a:xfrm>
            <a:off x="1012364" y="3650585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Storage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E53AABC-E5C0-2798-FC3F-DB8AAEB181FA}"/>
              </a:ext>
            </a:extLst>
          </p:cNvPr>
          <p:cNvCxnSpPr>
            <a:cxnSpLocks/>
          </p:cNvCxnSpPr>
          <p:nvPr/>
        </p:nvCxnSpPr>
        <p:spPr>
          <a:xfrm flipV="1">
            <a:off x="1263447" y="1835370"/>
            <a:ext cx="2546553" cy="11047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1" name="Picture 40" descr="Icon&#10;&#10;Description automatically generated">
            <a:extLst>
              <a:ext uri="{FF2B5EF4-FFF2-40B4-BE49-F238E27FC236}">
                <a16:creationId xmlns:a16="http://schemas.microsoft.com/office/drawing/2014/main" id="{1E0D4294-4654-44F0-533E-DA028306ECB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49" y="1551188"/>
            <a:ext cx="487780" cy="4877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B4C8FC-9D1E-8B05-51D1-543538E9765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324" y="1051868"/>
            <a:ext cx="533435" cy="51775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4F5F7063-ECB3-7A25-9663-B53CE85F3138}"/>
              </a:ext>
            </a:extLst>
          </p:cNvPr>
          <p:cNvSpPr txBox="1"/>
          <p:nvPr/>
        </p:nvSpPr>
        <p:spPr>
          <a:xfrm>
            <a:off x="697299" y="1904412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err="1"/>
              <a:t>CloudFlare</a:t>
            </a:r>
            <a:endParaRPr lang="en-US" sz="900" b="1" dirty="0"/>
          </a:p>
        </p:txBody>
      </p:sp>
      <p:pic>
        <p:nvPicPr>
          <p:cNvPr id="86" name="Picture 85" descr="A picture containing text, monitor, electronics, display&#10;&#10;Description automatically generated">
            <a:extLst>
              <a:ext uri="{FF2B5EF4-FFF2-40B4-BE49-F238E27FC236}">
                <a16:creationId xmlns:a16="http://schemas.microsoft.com/office/drawing/2014/main" id="{5A77BF4D-59AB-E395-365D-60BADBB134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60" y="2918592"/>
            <a:ext cx="509241" cy="437629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3896EC13-1912-31D8-5EFE-44E94BDA22C8}"/>
              </a:ext>
            </a:extLst>
          </p:cNvPr>
          <p:cNvSpPr txBox="1"/>
          <p:nvPr/>
        </p:nvSpPr>
        <p:spPr>
          <a:xfrm>
            <a:off x="6755481" y="3337682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Monitor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072D821-5AA0-856E-7934-62A3D985885E}"/>
              </a:ext>
            </a:extLst>
          </p:cNvPr>
          <p:cNvSpPr txBox="1"/>
          <p:nvPr/>
        </p:nvSpPr>
        <p:spPr>
          <a:xfrm>
            <a:off x="1863692" y="1386458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IP </a:t>
            </a:r>
            <a:r>
              <a:rPr lang="en-US" sz="900" b="1" dirty="0" err="1"/>
              <a:t>CloudFlare</a:t>
            </a:r>
            <a:endParaRPr lang="en-US" sz="900" b="1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5B95EE6-F5DB-6CCA-CBE1-FABE2A31A385}"/>
              </a:ext>
            </a:extLst>
          </p:cNvPr>
          <p:cNvSpPr txBox="1"/>
          <p:nvPr/>
        </p:nvSpPr>
        <p:spPr>
          <a:xfrm>
            <a:off x="4228326" y="1805514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IP Public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4F47C1-2A6B-B3A5-5177-E27D98FEB642}"/>
              </a:ext>
            </a:extLst>
          </p:cNvPr>
          <p:cNvSpPr txBox="1"/>
          <p:nvPr/>
        </p:nvSpPr>
        <p:spPr>
          <a:xfrm>
            <a:off x="4230548" y="5167743"/>
            <a:ext cx="957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Database Server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7CCBAF5-CD48-7775-837D-7ECC1932A6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826" y="3020635"/>
            <a:ext cx="638245" cy="638245"/>
          </a:xfrm>
          <a:prstGeom prst="rect">
            <a:avLst/>
          </a:prstGeom>
        </p:spPr>
      </p:pic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AC5E044-64FF-637A-EDC4-F3F0A61FABA0}"/>
              </a:ext>
            </a:extLst>
          </p:cNvPr>
          <p:cNvCxnSpPr>
            <a:cxnSpLocks/>
          </p:cNvCxnSpPr>
          <p:nvPr/>
        </p:nvCxnSpPr>
        <p:spPr>
          <a:xfrm>
            <a:off x="5149663" y="2377813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63834FC-EED1-2D5F-FE96-F3784548FB39}"/>
              </a:ext>
            </a:extLst>
          </p:cNvPr>
          <p:cNvCxnSpPr>
            <a:cxnSpLocks/>
          </p:cNvCxnSpPr>
          <p:nvPr/>
        </p:nvCxnSpPr>
        <p:spPr>
          <a:xfrm>
            <a:off x="5883874" y="2381093"/>
            <a:ext cx="3219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70">
            <a:extLst>
              <a:ext uri="{FF2B5EF4-FFF2-40B4-BE49-F238E27FC236}">
                <a16:creationId xmlns:a16="http://schemas.microsoft.com/office/drawing/2014/main" id="{DE1DC21C-17EF-E8B9-3FA7-1BD46F5BC2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401" y="2128266"/>
            <a:ext cx="531755" cy="505308"/>
          </a:xfrm>
          <a:prstGeom prst="rect">
            <a:avLst/>
          </a:prstGeom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E010430-7589-6270-F524-47A9FD2DF628}"/>
              </a:ext>
            </a:extLst>
          </p:cNvPr>
          <p:cNvCxnSpPr>
            <a:cxnSpLocks/>
          </p:cNvCxnSpPr>
          <p:nvPr/>
        </p:nvCxnSpPr>
        <p:spPr>
          <a:xfrm>
            <a:off x="6195659" y="3520539"/>
            <a:ext cx="0" cy="7474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D9B9E06-5DFC-54F9-F54C-8FD0BE5CA8B1}"/>
              </a:ext>
            </a:extLst>
          </p:cNvPr>
          <p:cNvCxnSpPr/>
          <p:nvPr/>
        </p:nvCxnSpPr>
        <p:spPr>
          <a:xfrm>
            <a:off x="5145964" y="3537421"/>
            <a:ext cx="0" cy="736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15A1EE9-39C7-6866-9416-0EBE7D276ADB}"/>
              </a:ext>
            </a:extLst>
          </p:cNvPr>
          <p:cNvCxnSpPr/>
          <p:nvPr/>
        </p:nvCxnSpPr>
        <p:spPr>
          <a:xfrm>
            <a:off x="5149663" y="2377813"/>
            <a:ext cx="0" cy="795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8F916C6-F586-0875-4F17-3796FD8270DE}"/>
              </a:ext>
            </a:extLst>
          </p:cNvPr>
          <p:cNvCxnSpPr/>
          <p:nvPr/>
        </p:nvCxnSpPr>
        <p:spPr>
          <a:xfrm>
            <a:off x="6205872" y="2377813"/>
            <a:ext cx="0" cy="798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75">
            <a:extLst>
              <a:ext uri="{FF2B5EF4-FFF2-40B4-BE49-F238E27FC236}">
                <a16:creationId xmlns:a16="http://schemas.microsoft.com/office/drawing/2014/main" id="{3990659C-A1B4-E3CB-B291-18A2F8BB41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041" y="3004883"/>
            <a:ext cx="638245" cy="63824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FAD851D2-8656-4F6C-3398-5F12812F78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018" y="3002238"/>
            <a:ext cx="638245" cy="638245"/>
          </a:xfrm>
          <a:prstGeom prst="rect">
            <a:avLst/>
          </a:prstGeom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E7ECEAEC-449C-D8FF-F6FE-E1D06B6118A7}"/>
              </a:ext>
            </a:extLst>
          </p:cNvPr>
          <p:cNvCxnSpPr>
            <a:cxnSpLocks/>
          </p:cNvCxnSpPr>
          <p:nvPr/>
        </p:nvCxnSpPr>
        <p:spPr>
          <a:xfrm>
            <a:off x="3248055" y="4286343"/>
            <a:ext cx="10496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8D55BD7A-7039-06E7-3E88-35A9637F5371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4709478" y="3900709"/>
            <a:ext cx="1" cy="650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81">
            <a:extLst>
              <a:ext uri="{FF2B5EF4-FFF2-40B4-BE49-F238E27FC236}">
                <a16:creationId xmlns:a16="http://schemas.microsoft.com/office/drawing/2014/main" id="{AEB6BE66-95D5-E4EF-6FAF-E2BD804F5B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356" y="4506378"/>
            <a:ext cx="638245" cy="638245"/>
          </a:xfrm>
          <a:prstGeom prst="rect">
            <a:avLst/>
          </a:prstGeom>
        </p:spPr>
      </p:pic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2AD7B553-9AEE-A44E-159E-5B82E96D9661}"/>
              </a:ext>
            </a:extLst>
          </p:cNvPr>
          <p:cNvCxnSpPr>
            <a:cxnSpLocks/>
          </p:cNvCxnSpPr>
          <p:nvPr/>
        </p:nvCxnSpPr>
        <p:spPr>
          <a:xfrm>
            <a:off x="5715000" y="1825308"/>
            <a:ext cx="0" cy="488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CC8D2569-D28F-4121-4A76-D623C158339F}"/>
              </a:ext>
            </a:extLst>
          </p:cNvPr>
          <p:cNvCxnSpPr>
            <a:cxnSpLocks/>
          </p:cNvCxnSpPr>
          <p:nvPr/>
        </p:nvCxnSpPr>
        <p:spPr>
          <a:xfrm flipV="1">
            <a:off x="3810000" y="1825308"/>
            <a:ext cx="1905000" cy="13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C89D5C53-06EF-F487-5A04-1054F78470F4}"/>
              </a:ext>
            </a:extLst>
          </p:cNvPr>
          <p:cNvSpPr txBox="1"/>
          <p:nvPr/>
        </p:nvSpPr>
        <p:spPr>
          <a:xfrm>
            <a:off x="5203835" y="3528125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Admin</a:t>
            </a:r>
          </a:p>
        </p:txBody>
      </p:sp>
    </p:spTree>
    <p:extLst>
      <p:ext uri="{BB962C8B-B14F-4D97-AF65-F5344CB8AC3E}">
        <p14:creationId xmlns:p14="http://schemas.microsoft.com/office/powerpoint/2010/main" val="153237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131FB528-20C1-3E9D-B36D-80C1D3CCEFD3}"/>
              </a:ext>
            </a:extLst>
          </p:cNvPr>
          <p:cNvCxnSpPr>
            <a:cxnSpLocks/>
          </p:cNvCxnSpPr>
          <p:nvPr/>
        </p:nvCxnSpPr>
        <p:spPr>
          <a:xfrm>
            <a:off x="4820041" y="5816516"/>
            <a:ext cx="170495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0C0FC93-3D74-37FA-C4B8-82A4B5BCA7A8}"/>
              </a:ext>
            </a:extLst>
          </p:cNvPr>
          <p:cNvCxnSpPr>
            <a:cxnSpLocks/>
          </p:cNvCxnSpPr>
          <p:nvPr/>
        </p:nvCxnSpPr>
        <p:spPr>
          <a:xfrm>
            <a:off x="3245471" y="239621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C0179B1-4F3F-D716-AB7B-E8585498D672}"/>
              </a:ext>
            </a:extLst>
          </p:cNvPr>
          <p:cNvCxnSpPr>
            <a:cxnSpLocks/>
          </p:cNvCxnSpPr>
          <p:nvPr/>
        </p:nvCxnSpPr>
        <p:spPr>
          <a:xfrm>
            <a:off x="3979682" y="2399490"/>
            <a:ext cx="3219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1AD79126-94EA-CC7B-CC0B-913B254EFA02}"/>
              </a:ext>
            </a:extLst>
          </p:cNvPr>
          <p:cNvCxnSpPr>
            <a:cxnSpLocks/>
          </p:cNvCxnSpPr>
          <p:nvPr/>
        </p:nvCxnSpPr>
        <p:spPr>
          <a:xfrm flipH="1">
            <a:off x="1784678" y="3759653"/>
            <a:ext cx="13147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3468DF8-D2C9-3858-65DE-C65EB30FBC04}"/>
              </a:ext>
            </a:extLst>
          </p:cNvPr>
          <p:cNvCxnSpPr>
            <a:cxnSpLocks/>
          </p:cNvCxnSpPr>
          <p:nvPr/>
        </p:nvCxnSpPr>
        <p:spPr>
          <a:xfrm>
            <a:off x="3811281" y="1324618"/>
            <a:ext cx="0" cy="514807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E58610F-AB6A-55CB-3029-49670C08A7F5}"/>
              </a:ext>
            </a:extLst>
          </p:cNvPr>
          <p:cNvCxnSpPr>
            <a:cxnSpLocks/>
          </p:cNvCxnSpPr>
          <p:nvPr/>
        </p:nvCxnSpPr>
        <p:spPr>
          <a:xfrm>
            <a:off x="3426911" y="3318998"/>
            <a:ext cx="477088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2" name="Picture 2" descr="C:\Users\secinfnet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1825"/>
            <a:ext cx="1648290" cy="46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6BDF75-A8D7-5898-C062-87DB55A9F97A}"/>
              </a:ext>
            </a:extLst>
          </p:cNvPr>
          <p:cNvSpPr txBox="1"/>
          <p:nvPr/>
        </p:nvSpPr>
        <p:spPr>
          <a:xfrm>
            <a:off x="219925" y="661853"/>
            <a:ext cx="2122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Một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mô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VPS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108E9D-2CF8-76E6-24EB-15695A222905}"/>
              </a:ext>
            </a:extLst>
          </p:cNvPr>
          <p:cNvSpPr txBox="1"/>
          <p:nvPr/>
        </p:nvSpPr>
        <p:spPr>
          <a:xfrm>
            <a:off x="3309340" y="759768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Internet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6381E83-1106-FE9F-F82A-A564A3CDCD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121132"/>
            <a:ext cx="380999" cy="39958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599324-E83B-B669-F115-1ABDE59D626F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3962400" y="1320925"/>
            <a:ext cx="144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A3B020C-C5A9-645F-9041-9AE35678090C}"/>
              </a:ext>
            </a:extLst>
          </p:cNvPr>
          <p:cNvSpPr txBox="1"/>
          <p:nvPr/>
        </p:nvSpPr>
        <p:spPr>
          <a:xfrm>
            <a:off x="3289654" y="3542532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Website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FF2E9D-A48F-1829-922A-21F39473D64E}"/>
              </a:ext>
            </a:extLst>
          </p:cNvPr>
          <p:cNvSpPr txBox="1"/>
          <p:nvPr/>
        </p:nvSpPr>
        <p:spPr>
          <a:xfrm>
            <a:off x="5121769" y="1529286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User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62E43D-9396-29A7-68EF-8A01CF19F946}"/>
              </a:ext>
            </a:extLst>
          </p:cNvPr>
          <p:cNvSpPr/>
          <p:nvPr/>
        </p:nvSpPr>
        <p:spPr>
          <a:xfrm>
            <a:off x="2587359" y="2066103"/>
            <a:ext cx="6099442" cy="243058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F52A29C-B6F4-2D94-4CB4-CF0A66AC6660}"/>
              </a:ext>
            </a:extLst>
          </p:cNvPr>
          <p:cNvCxnSpPr>
            <a:cxnSpLocks/>
          </p:cNvCxnSpPr>
          <p:nvPr/>
        </p:nvCxnSpPr>
        <p:spPr>
          <a:xfrm>
            <a:off x="4291467" y="3538936"/>
            <a:ext cx="0" cy="7474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D63A603-4DC7-D62E-68B9-EE5326EDED67}"/>
              </a:ext>
            </a:extLst>
          </p:cNvPr>
          <p:cNvCxnSpPr/>
          <p:nvPr/>
        </p:nvCxnSpPr>
        <p:spPr>
          <a:xfrm>
            <a:off x="3241772" y="3555818"/>
            <a:ext cx="0" cy="736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01DC344-F753-28D2-07B6-C81C8DC1034E}"/>
              </a:ext>
            </a:extLst>
          </p:cNvPr>
          <p:cNvCxnSpPr/>
          <p:nvPr/>
        </p:nvCxnSpPr>
        <p:spPr>
          <a:xfrm>
            <a:off x="3245471" y="2396210"/>
            <a:ext cx="0" cy="795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8B2F760-F7C9-65BD-9BD3-ECBDE0961622}"/>
              </a:ext>
            </a:extLst>
          </p:cNvPr>
          <p:cNvCxnSpPr/>
          <p:nvPr/>
        </p:nvCxnSpPr>
        <p:spPr>
          <a:xfrm>
            <a:off x="4301680" y="2396210"/>
            <a:ext cx="0" cy="798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0AED65D-9CB4-3774-F4B2-7B91DA7D436D}"/>
              </a:ext>
            </a:extLst>
          </p:cNvPr>
          <p:cNvCxnSpPr>
            <a:cxnSpLocks/>
          </p:cNvCxnSpPr>
          <p:nvPr/>
        </p:nvCxnSpPr>
        <p:spPr>
          <a:xfrm>
            <a:off x="5145964" y="4267946"/>
            <a:ext cx="10496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D038C5B-C6F3-8E87-F092-D9BFCC32A8BB}"/>
              </a:ext>
            </a:extLst>
          </p:cNvPr>
          <p:cNvSpPr txBox="1"/>
          <p:nvPr/>
        </p:nvSpPr>
        <p:spPr>
          <a:xfrm>
            <a:off x="338721" y="5018892"/>
            <a:ext cx="2782515" cy="2308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b="1" dirty="0" err="1"/>
              <a:t>Mô</a:t>
            </a:r>
            <a:r>
              <a:rPr lang="en-US" sz="900" b="1" dirty="0"/>
              <a:t> </a:t>
            </a:r>
            <a:r>
              <a:rPr lang="en-US" sz="900" b="1" dirty="0" err="1"/>
              <a:t>hình</a:t>
            </a:r>
            <a:r>
              <a:rPr lang="en-US" sz="900" b="1" dirty="0"/>
              <a:t> </a:t>
            </a:r>
            <a:r>
              <a:rPr lang="en-US" sz="900" b="1" dirty="0" err="1"/>
              <a:t>dự</a:t>
            </a:r>
            <a:r>
              <a:rPr lang="en-US" sz="900" b="1" dirty="0"/>
              <a:t> </a:t>
            </a:r>
            <a:r>
              <a:rPr lang="en-US" sz="900" b="1" dirty="0" err="1"/>
              <a:t>án</a:t>
            </a:r>
            <a:r>
              <a:rPr lang="en-US" sz="900" b="1" dirty="0"/>
              <a:t> </a:t>
            </a:r>
            <a:r>
              <a:rPr lang="en-US" sz="900" b="1" dirty="0" err="1"/>
              <a:t>InfoQ</a:t>
            </a:r>
            <a:endParaRPr lang="en-US" sz="900" b="1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C7E0E87-BC48-283A-8DE2-D0B4734119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43" y="3432182"/>
            <a:ext cx="618396" cy="60009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B367772E-542E-588F-0FB4-93DC823680B5}"/>
              </a:ext>
            </a:extLst>
          </p:cNvPr>
          <p:cNvSpPr txBox="1"/>
          <p:nvPr/>
        </p:nvSpPr>
        <p:spPr>
          <a:xfrm>
            <a:off x="1003678" y="4073306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Storage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E53AABC-E5C0-2798-FC3F-DB8AAEB181FA}"/>
              </a:ext>
            </a:extLst>
          </p:cNvPr>
          <p:cNvCxnSpPr>
            <a:cxnSpLocks/>
          </p:cNvCxnSpPr>
          <p:nvPr/>
        </p:nvCxnSpPr>
        <p:spPr>
          <a:xfrm flipV="1">
            <a:off x="1263447" y="1835370"/>
            <a:ext cx="2546553" cy="11047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1" name="Picture 40" descr="Icon&#10;&#10;Description automatically generated">
            <a:extLst>
              <a:ext uri="{FF2B5EF4-FFF2-40B4-BE49-F238E27FC236}">
                <a16:creationId xmlns:a16="http://schemas.microsoft.com/office/drawing/2014/main" id="{1E0D4294-4654-44F0-533E-DA028306EC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49" y="1551188"/>
            <a:ext cx="487780" cy="4877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B4C8FC-9D1E-8B05-51D1-543538E976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324" y="1051868"/>
            <a:ext cx="533435" cy="51775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4F5F7063-ECB3-7A25-9663-B53CE85F3138}"/>
              </a:ext>
            </a:extLst>
          </p:cNvPr>
          <p:cNvSpPr txBox="1"/>
          <p:nvPr/>
        </p:nvSpPr>
        <p:spPr>
          <a:xfrm>
            <a:off x="697299" y="1904412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err="1"/>
              <a:t>CloudFlare</a:t>
            </a:r>
            <a:endParaRPr lang="en-US" sz="900" b="1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072D821-5AA0-856E-7934-62A3D985885E}"/>
              </a:ext>
            </a:extLst>
          </p:cNvPr>
          <p:cNvSpPr txBox="1"/>
          <p:nvPr/>
        </p:nvSpPr>
        <p:spPr>
          <a:xfrm>
            <a:off x="1863692" y="1386458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IP </a:t>
            </a:r>
            <a:r>
              <a:rPr lang="en-US" sz="900" b="1" dirty="0" err="1"/>
              <a:t>CloudFlare</a:t>
            </a:r>
            <a:endParaRPr lang="en-US" sz="900" b="1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5B95EE6-F5DB-6CCA-CBE1-FABE2A31A385}"/>
              </a:ext>
            </a:extLst>
          </p:cNvPr>
          <p:cNvSpPr txBox="1"/>
          <p:nvPr/>
        </p:nvSpPr>
        <p:spPr>
          <a:xfrm>
            <a:off x="4228326" y="1805514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IP Public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4F47C1-2A6B-B3A5-5177-E27D98FEB642}"/>
              </a:ext>
            </a:extLst>
          </p:cNvPr>
          <p:cNvSpPr txBox="1"/>
          <p:nvPr/>
        </p:nvSpPr>
        <p:spPr>
          <a:xfrm>
            <a:off x="3033871" y="5417966"/>
            <a:ext cx="11068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Database Cluster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AC5E044-64FF-637A-EDC4-F3F0A61FABA0}"/>
              </a:ext>
            </a:extLst>
          </p:cNvPr>
          <p:cNvCxnSpPr>
            <a:cxnSpLocks/>
          </p:cNvCxnSpPr>
          <p:nvPr/>
        </p:nvCxnSpPr>
        <p:spPr>
          <a:xfrm>
            <a:off x="5149663" y="2377813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63834FC-EED1-2D5F-FE96-F3784548FB39}"/>
              </a:ext>
            </a:extLst>
          </p:cNvPr>
          <p:cNvCxnSpPr>
            <a:cxnSpLocks/>
          </p:cNvCxnSpPr>
          <p:nvPr/>
        </p:nvCxnSpPr>
        <p:spPr>
          <a:xfrm>
            <a:off x="5883874" y="2381093"/>
            <a:ext cx="3219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70">
            <a:extLst>
              <a:ext uri="{FF2B5EF4-FFF2-40B4-BE49-F238E27FC236}">
                <a16:creationId xmlns:a16="http://schemas.microsoft.com/office/drawing/2014/main" id="{DE1DC21C-17EF-E8B9-3FA7-1BD46F5BC21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401" y="2128266"/>
            <a:ext cx="531755" cy="505308"/>
          </a:xfrm>
          <a:prstGeom prst="rect">
            <a:avLst/>
          </a:prstGeom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E010430-7589-6270-F524-47A9FD2DF628}"/>
              </a:ext>
            </a:extLst>
          </p:cNvPr>
          <p:cNvCxnSpPr>
            <a:cxnSpLocks/>
          </p:cNvCxnSpPr>
          <p:nvPr/>
        </p:nvCxnSpPr>
        <p:spPr>
          <a:xfrm>
            <a:off x="6195659" y="3520539"/>
            <a:ext cx="0" cy="7474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D9B9E06-5DFC-54F9-F54C-8FD0BE5CA8B1}"/>
              </a:ext>
            </a:extLst>
          </p:cNvPr>
          <p:cNvCxnSpPr/>
          <p:nvPr/>
        </p:nvCxnSpPr>
        <p:spPr>
          <a:xfrm>
            <a:off x="5145964" y="3537421"/>
            <a:ext cx="0" cy="736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15A1EE9-39C7-6866-9416-0EBE7D276ADB}"/>
              </a:ext>
            </a:extLst>
          </p:cNvPr>
          <p:cNvCxnSpPr/>
          <p:nvPr/>
        </p:nvCxnSpPr>
        <p:spPr>
          <a:xfrm>
            <a:off x="5149663" y="2377813"/>
            <a:ext cx="0" cy="795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8F916C6-F586-0875-4F17-3796FD8270DE}"/>
              </a:ext>
            </a:extLst>
          </p:cNvPr>
          <p:cNvCxnSpPr/>
          <p:nvPr/>
        </p:nvCxnSpPr>
        <p:spPr>
          <a:xfrm>
            <a:off x="6205872" y="2377813"/>
            <a:ext cx="0" cy="798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E7ECEAEC-449C-D8FF-F6FE-E1D06B6118A7}"/>
              </a:ext>
            </a:extLst>
          </p:cNvPr>
          <p:cNvCxnSpPr>
            <a:cxnSpLocks/>
          </p:cNvCxnSpPr>
          <p:nvPr/>
        </p:nvCxnSpPr>
        <p:spPr>
          <a:xfrm>
            <a:off x="3248055" y="4286343"/>
            <a:ext cx="10496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8D55BD7A-7039-06E7-3E88-35A9637F5371}"/>
              </a:ext>
            </a:extLst>
          </p:cNvPr>
          <p:cNvCxnSpPr>
            <a:cxnSpLocks/>
          </p:cNvCxnSpPr>
          <p:nvPr/>
        </p:nvCxnSpPr>
        <p:spPr>
          <a:xfrm>
            <a:off x="5732606" y="3326202"/>
            <a:ext cx="0" cy="151948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2AD7B553-9AEE-A44E-159E-5B82E96D9661}"/>
              </a:ext>
            </a:extLst>
          </p:cNvPr>
          <p:cNvCxnSpPr>
            <a:cxnSpLocks/>
          </p:cNvCxnSpPr>
          <p:nvPr/>
        </p:nvCxnSpPr>
        <p:spPr>
          <a:xfrm>
            <a:off x="5715000" y="1832035"/>
            <a:ext cx="0" cy="4812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CC8D2569-D28F-4121-4A76-D623C158339F}"/>
              </a:ext>
            </a:extLst>
          </p:cNvPr>
          <p:cNvCxnSpPr>
            <a:cxnSpLocks/>
          </p:cNvCxnSpPr>
          <p:nvPr/>
        </p:nvCxnSpPr>
        <p:spPr>
          <a:xfrm flipV="1">
            <a:off x="3810000" y="1832035"/>
            <a:ext cx="3886198" cy="65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BAC8B7-087C-4114-F9DE-4C856243589A}"/>
              </a:ext>
            </a:extLst>
          </p:cNvPr>
          <p:cNvCxnSpPr>
            <a:cxnSpLocks/>
          </p:cNvCxnSpPr>
          <p:nvPr/>
        </p:nvCxnSpPr>
        <p:spPr>
          <a:xfrm>
            <a:off x="7125624" y="4272788"/>
            <a:ext cx="10496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C884EB5-B8DF-A582-86B0-B0E0224DB1EA}"/>
              </a:ext>
            </a:extLst>
          </p:cNvPr>
          <p:cNvCxnSpPr>
            <a:cxnSpLocks/>
          </p:cNvCxnSpPr>
          <p:nvPr/>
        </p:nvCxnSpPr>
        <p:spPr>
          <a:xfrm>
            <a:off x="7129323" y="2382655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703643-31BB-AD1E-9950-A6B5DC5B8EE9}"/>
              </a:ext>
            </a:extLst>
          </p:cNvPr>
          <p:cNvCxnSpPr>
            <a:cxnSpLocks/>
          </p:cNvCxnSpPr>
          <p:nvPr/>
        </p:nvCxnSpPr>
        <p:spPr>
          <a:xfrm>
            <a:off x="7863534" y="2385935"/>
            <a:ext cx="3219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EB7A84A-F0FD-C105-D1D0-AE7D8AA925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061" y="2133108"/>
            <a:ext cx="531755" cy="50530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F28BE41-9C35-5744-CF8B-36367C8F70A9}"/>
              </a:ext>
            </a:extLst>
          </p:cNvPr>
          <p:cNvCxnSpPr>
            <a:cxnSpLocks/>
          </p:cNvCxnSpPr>
          <p:nvPr/>
        </p:nvCxnSpPr>
        <p:spPr>
          <a:xfrm>
            <a:off x="8175319" y="3525381"/>
            <a:ext cx="0" cy="7474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C5F3E8C-54E6-5DCE-7975-4FB0BB894EA0}"/>
              </a:ext>
            </a:extLst>
          </p:cNvPr>
          <p:cNvCxnSpPr/>
          <p:nvPr/>
        </p:nvCxnSpPr>
        <p:spPr>
          <a:xfrm>
            <a:off x="7125624" y="3542263"/>
            <a:ext cx="0" cy="736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CAA9558-176A-6D05-211C-E7C4556FE432}"/>
              </a:ext>
            </a:extLst>
          </p:cNvPr>
          <p:cNvCxnSpPr/>
          <p:nvPr/>
        </p:nvCxnSpPr>
        <p:spPr>
          <a:xfrm>
            <a:off x="7129323" y="2382655"/>
            <a:ext cx="0" cy="795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C1777A3-2975-1380-1807-98DAD1C3512E}"/>
              </a:ext>
            </a:extLst>
          </p:cNvPr>
          <p:cNvCxnSpPr/>
          <p:nvPr/>
        </p:nvCxnSpPr>
        <p:spPr>
          <a:xfrm>
            <a:off x="8185532" y="2382655"/>
            <a:ext cx="0" cy="798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B208D62-2F87-2908-A352-E8936537F3BB}"/>
              </a:ext>
            </a:extLst>
          </p:cNvPr>
          <p:cNvCxnSpPr>
            <a:cxnSpLocks/>
          </p:cNvCxnSpPr>
          <p:nvPr/>
        </p:nvCxnSpPr>
        <p:spPr>
          <a:xfrm>
            <a:off x="7696200" y="1832035"/>
            <a:ext cx="0" cy="4696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508A002-6A33-2EBF-2A1A-498517E76295}"/>
              </a:ext>
            </a:extLst>
          </p:cNvPr>
          <p:cNvSpPr txBox="1"/>
          <p:nvPr/>
        </p:nvSpPr>
        <p:spPr>
          <a:xfrm>
            <a:off x="7190008" y="3095370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API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AECC7E2-31DE-4410-D49C-CF0C4C8D551C}"/>
              </a:ext>
            </a:extLst>
          </p:cNvPr>
          <p:cNvCxnSpPr>
            <a:cxnSpLocks/>
          </p:cNvCxnSpPr>
          <p:nvPr/>
        </p:nvCxnSpPr>
        <p:spPr>
          <a:xfrm>
            <a:off x="8283533" y="1143000"/>
            <a:ext cx="0" cy="9106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 descr="Shape&#10;&#10;Description automatically generated with low confidence">
            <a:extLst>
              <a:ext uri="{FF2B5EF4-FFF2-40B4-BE49-F238E27FC236}">
                <a16:creationId xmlns:a16="http://schemas.microsoft.com/office/drawing/2014/main" id="{818A1086-1C74-57B9-3B9E-34C6C619AC1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853" y="755571"/>
            <a:ext cx="603360" cy="603360"/>
          </a:xfrm>
          <a:prstGeom prst="rect">
            <a:avLst/>
          </a:prstGeom>
        </p:spPr>
      </p:pic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647F52B-0474-0032-14DD-A4BBB287FE9A}"/>
              </a:ext>
            </a:extLst>
          </p:cNvPr>
          <p:cNvCxnSpPr>
            <a:cxnSpLocks/>
          </p:cNvCxnSpPr>
          <p:nvPr/>
        </p:nvCxnSpPr>
        <p:spPr>
          <a:xfrm>
            <a:off x="3245471" y="239621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75AE2C2D-7F5B-873E-2E7B-FCA1C532370C}"/>
              </a:ext>
            </a:extLst>
          </p:cNvPr>
          <p:cNvCxnSpPr>
            <a:cxnSpLocks/>
          </p:cNvCxnSpPr>
          <p:nvPr/>
        </p:nvCxnSpPr>
        <p:spPr>
          <a:xfrm>
            <a:off x="3850750" y="2388963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CEAC1-D82C-6035-1A4A-85983795782E}"/>
              </a:ext>
            </a:extLst>
          </p:cNvPr>
          <p:cNvCxnSpPr>
            <a:cxnSpLocks/>
          </p:cNvCxnSpPr>
          <p:nvPr/>
        </p:nvCxnSpPr>
        <p:spPr>
          <a:xfrm>
            <a:off x="3810000" y="1839425"/>
            <a:ext cx="0" cy="5022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C682C82-4E06-45FC-60BA-951FC31BAD9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209" y="2146663"/>
            <a:ext cx="531755" cy="505308"/>
          </a:xfrm>
          <a:prstGeom prst="rect">
            <a:avLst/>
          </a:prstGeom>
        </p:spPr>
      </p:pic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D618EA37-0439-9FB0-E5EB-9A30890045AA}"/>
              </a:ext>
            </a:extLst>
          </p:cNvPr>
          <p:cNvCxnSpPr>
            <a:cxnSpLocks/>
          </p:cNvCxnSpPr>
          <p:nvPr/>
        </p:nvCxnSpPr>
        <p:spPr>
          <a:xfrm>
            <a:off x="3212518" y="3318998"/>
            <a:ext cx="498528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690450F-9078-C430-9502-A95323DB614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49" y="3023280"/>
            <a:ext cx="638245" cy="63824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7CCBAF5-CD48-7775-837D-7ECC1932A6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826" y="3020635"/>
            <a:ext cx="638245" cy="63824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FAD851D2-8656-4F6C-3398-5F12812F78E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018" y="3002238"/>
            <a:ext cx="638245" cy="6382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00B5D3B-D0D3-6BE3-00A6-A967B32AE38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701" y="3009725"/>
            <a:ext cx="638245" cy="63824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2C801DC-6C62-1062-021F-BE6D490DF8A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678" y="3007080"/>
            <a:ext cx="638245" cy="63824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3990659C-A1B4-E3CB-B291-18A2F8BB416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041" y="3004883"/>
            <a:ext cx="638245" cy="638245"/>
          </a:xfrm>
          <a:prstGeom prst="rect">
            <a:avLst/>
          </a:prstGeom>
        </p:spPr>
      </p:pic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77DB136C-E66D-D30F-D81F-97BC628EDF54}"/>
              </a:ext>
            </a:extLst>
          </p:cNvPr>
          <p:cNvCxnSpPr>
            <a:cxnSpLocks/>
          </p:cNvCxnSpPr>
          <p:nvPr/>
        </p:nvCxnSpPr>
        <p:spPr>
          <a:xfrm>
            <a:off x="8250890" y="4487518"/>
            <a:ext cx="0" cy="7163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Picture 104" descr="Icon&#10;&#10;Description automatically generated">
            <a:extLst>
              <a:ext uri="{FF2B5EF4-FFF2-40B4-BE49-F238E27FC236}">
                <a16:creationId xmlns:a16="http://schemas.microsoft.com/office/drawing/2014/main" id="{00270EAD-D6CE-94AE-697A-CB0A34BEE7B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853" y="5005678"/>
            <a:ext cx="538075" cy="538075"/>
          </a:xfrm>
          <a:prstGeom prst="rect">
            <a:avLst/>
          </a:prstGeom>
        </p:spPr>
      </p:pic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0E18CCDB-3F13-E9DF-97CA-E38AA7F74272}"/>
              </a:ext>
            </a:extLst>
          </p:cNvPr>
          <p:cNvCxnSpPr>
            <a:cxnSpLocks/>
          </p:cNvCxnSpPr>
          <p:nvPr/>
        </p:nvCxnSpPr>
        <p:spPr>
          <a:xfrm>
            <a:off x="5745625" y="4941065"/>
            <a:ext cx="779369" cy="91513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2" name="Rectangle 121">
            <a:extLst>
              <a:ext uri="{FF2B5EF4-FFF2-40B4-BE49-F238E27FC236}">
                <a16:creationId xmlns:a16="http://schemas.microsoft.com/office/drawing/2014/main" id="{B95F0A44-1BD6-39B0-7740-ADAF2333B935}"/>
              </a:ext>
            </a:extLst>
          </p:cNvPr>
          <p:cNvSpPr/>
          <p:nvPr/>
        </p:nvSpPr>
        <p:spPr>
          <a:xfrm>
            <a:off x="4205466" y="4715110"/>
            <a:ext cx="3097364" cy="1466887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C7E02668-1EDF-ECD0-6958-7F6146A49880}"/>
              </a:ext>
            </a:extLst>
          </p:cNvPr>
          <p:cNvSpPr txBox="1"/>
          <p:nvPr/>
        </p:nvSpPr>
        <p:spPr>
          <a:xfrm>
            <a:off x="7037243" y="1098566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Administrator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89D5C53-06EF-F487-5A04-1054F78470F4}"/>
              </a:ext>
            </a:extLst>
          </p:cNvPr>
          <p:cNvSpPr txBox="1"/>
          <p:nvPr/>
        </p:nvSpPr>
        <p:spPr>
          <a:xfrm>
            <a:off x="5210348" y="3080492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Admin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879C6744-34CE-8A0E-EA32-6F54E68EF6EE}"/>
              </a:ext>
            </a:extLst>
          </p:cNvPr>
          <p:cNvSpPr txBox="1"/>
          <p:nvPr/>
        </p:nvSpPr>
        <p:spPr>
          <a:xfrm>
            <a:off x="3295658" y="3080492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Website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15266CC-174F-56A2-D4B9-C4F9C8BE335C}"/>
              </a:ext>
            </a:extLst>
          </p:cNvPr>
          <p:cNvSpPr txBox="1"/>
          <p:nvPr/>
        </p:nvSpPr>
        <p:spPr>
          <a:xfrm>
            <a:off x="4962319" y="3777164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IP Private</a:t>
            </a: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4E09CF39-6B47-5C84-012E-A6244014D94D}"/>
              </a:ext>
            </a:extLst>
          </p:cNvPr>
          <p:cNvCxnSpPr>
            <a:cxnSpLocks/>
          </p:cNvCxnSpPr>
          <p:nvPr/>
        </p:nvCxnSpPr>
        <p:spPr>
          <a:xfrm>
            <a:off x="1478037" y="2705877"/>
            <a:ext cx="11004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Picture 85" descr="A picture containing text, monitor, electronics, display&#10;&#10;Description automatically generated">
            <a:extLst>
              <a:ext uri="{FF2B5EF4-FFF2-40B4-BE49-F238E27FC236}">
                <a16:creationId xmlns:a16="http://schemas.microsoft.com/office/drawing/2014/main" id="{5A77BF4D-59AB-E395-365D-60BADBB134E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30" y="2323470"/>
            <a:ext cx="509241" cy="437629"/>
          </a:xfrm>
          <a:prstGeom prst="rect">
            <a:avLst/>
          </a:prstGeom>
        </p:spPr>
      </p:pic>
      <p:sp>
        <p:nvSpPr>
          <p:cNvPr id="129" name="TextBox 128">
            <a:extLst>
              <a:ext uri="{FF2B5EF4-FFF2-40B4-BE49-F238E27FC236}">
                <a16:creationId xmlns:a16="http://schemas.microsoft.com/office/drawing/2014/main" id="{193AB2EF-06E5-93D8-E32B-45CAF3FBE3D4}"/>
              </a:ext>
            </a:extLst>
          </p:cNvPr>
          <p:cNvSpPr txBox="1"/>
          <p:nvPr/>
        </p:nvSpPr>
        <p:spPr>
          <a:xfrm>
            <a:off x="1080150" y="2750392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Monitor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466A72E6-16A3-8634-C933-C1B2B1EA8E7C}"/>
              </a:ext>
            </a:extLst>
          </p:cNvPr>
          <p:cNvSpPr txBox="1"/>
          <p:nvPr/>
        </p:nvSpPr>
        <p:spPr>
          <a:xfrm>
            <a:off x="6044873" y="4903476"/>
            <a:ext cx="11068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Database Server</a:t>
            </a: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C713EE09-39B1-C7DB-FEDB-F6E3F8824CD7}"/>
              </a:ext>
            </a:extLst>
          </p:cNvPr>
          <p:cNvCxnSpPr>
            <a:cxnSpLocks/>
          </p:cNvCxnSpPr>
          <p:nvPr/>
        </p:nvCxnSpPr>
        <p:spPr>
          <a:xfrm flipH="1">
            <a:off x="5068589" y="5051653"/>
            <a:ext cx="620689" cy="69793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0" name="Picture 109">
            <a:extLst>
              <a:ext uri="{FF2B5EF4-FFF2-40B4-BE49-F238E27FC236}">
                <a16:creationId xmlns:a16="http://schemas.microsoft.com/office/drawing/2014/main" id="{D846FB22-14DF-60E8-612A-352B90836A9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628" y="4783724"/>
            <a:ext cx="638245" cy="638245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6FE3979A-075E-65EE-6EBD-A448E80A8E8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212" y="5543753"/>
            <a:ext cx="638245" cy="63824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AEB6BE66-95D5-E4EF-6FAF-E2BD804F5B9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980" y="5537073"/>
            <a:ext cx="638245" cy="638245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0E935C1B-F576-996A-FCDE-A4A91869AF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872" y="4238352"/>
            <a:ext cx="531755" cy="50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41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Users\secinfnet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1825"/>
            <a:ext cx="1648290" cy="46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6BDF75-A8D7-5898-C062-87DB55A9F97A}"/>
              </a:ext>
            </a:extLst>
          </p:cNvPr>
          <p:cNvSpPr txBox="1"/>
          <p:nvPr/>
        </p:nvSpPr>
        <p:spPr>
          <a:xfrm>
            <a:off x="381000" y="990600"/>
            <a:ext cx="2946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b="1" i="0" dirty="0">
                <a:solidFill>
                  <a:srgbClr val="212529"/>
                </a:solidFill>
                <a:effectLst/>
                <a:latin typeface="Calibri (Body)"/>
              </a:rPr>
              <a:t>So </a:t>
            </a:r>
            <a:r>
              <a:rPr lang="en-US" b="1" i="0" dirty="0" err="1">
                <a:solidFill>
                  <a:srgbClr val="212529"/>
                </a:solidFill>
                <a:effectLst/>
                <a:latin typeface="Calibri (Body)"/>
              </a:rPr>
              <a:t>sánh</a:t>
            </a:r>
            <a:r>
              <a:rPr lang="en-US" b="1" i="0" dirty="0">
                <a:solidFill>
                  <a:srgbClr val="212529"/>
                </a:solidFill>
                <a:effectLst/>
                <a:latin typeface="Calibri (Body)"/>
              </a:rPr>
              <a:t> Cloud vs On-Premise</a:t>
            </a:r>
          </a:p>
        </p:txBody>
      </p:sp>
      <p:pic>
        <p:nvPicPr>
          <p:cNvPr id="1026" name="Picture 2" descr="Cloud Vs On-Premise: IT Infrastructure Model of Your Choice?">
            <a:extLst>
              <a:ext uri="{FF2B5EF4-FFF2-40B4-BE49-F238E27FC236}">
                <a16:creationId xmlns:a16="http://schemas.microsoft.com/office/drawing/2014/main" id="{7C5C00FB-6BB9-FE97-5B63-49D949ABA7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5"/>
          <a:stretch/>
        </p:blipFill>
        <p:spPr bwMode="auto">
          <a:xfrm>
            <a:off x="762000" y="2057399"/>
            <a:ext cx="76200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340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Users\secinfnet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1825"/>
            <a:ext cx="1648290" cy="46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6BDF75-A8D7-5898-C062-87DB55A9F97A}"/>
              </a:ext>
            </a:extLst>
          </p:cNvPr>
          <p:cNvSpPr txBox="1"/>
          <p:nvPr/>
        </p:nvSpPr>
        <p:spPr>
          <a:xfrm>
            <a:off x="381000" y="990600"/>
            <a:ext cx="2946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b="1" i="0" dirty="0">
                <a:solidFill>
                  <a:srgbClr val="212529"/>
                </a:solidFill>
                <a:effectLst/>
                <a:latin typeface="Calibri (Body)"/>
              </a:rPr>
              <a:t>So </a:t>
            </a:r>
            <a:r>
              <a:rPr lang="en-US" b="1" i="0" dirty="0" err="1">
                <a:solidFill>
                  <a:srgbClr val="212529"/>
                </a:solidFill>
                <a:effectLst/>
                <a:latin typeface="Calibri (Body)"/>
              </a:rPr>
              <a:t>sánh</a:t>
            </a:r>
            <a:r>
              <a:rPr lang="en-US" b="1" i="0" dirty="0">
                <a:solidFill>
                  <a:srgbClr val="212529"/>
                </a:solidFill>
                <a:effectLst/>
                <a:latin typeface="Calibri (Body)"/>
              </a:rPr>
              <a:t> Cloud vs On-Premise</a:t>
            </a:r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BF52AB11-191E-36F0-7531-31F13B53BE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296128"/>
              </p:ext>
            </p:extLst>
          </p:nvPr>
        </p:nvGraphicFramePr>
        <p:xfrm>
          <a:off x="914400" y="1752600"/>
          <a:ext cx="7544617" cy="3498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736">
                  <a:extLst>
                    <a:ext uri="{9D8B030D-6E8A-4147-A177-3AD203B41FA5}">
                      <a16:colId xmlns:a16="http://schemas.microsoft.com/office/drawing/2014/main" val="3390946668"/>
                    </a:ext>
                  </a:extLst>
                </a:gridCol>
                <a:gridCol w="3037205">
                  <a:extLst>
                    <a:ext uri="{9D8B030D-6E8A-4147-A177-3AD203B41FA5}">
                      <a16:colId xmlns:a16="http://schemas.microsoft.com/office/drawing/2014/main" val="1897294266"/>
                    </a:ext>
                  </a:extLst>
                </a:gridCol>
                <a:gridCol w="3454676">
                  <a:extLst>
                    <a:ext uri="{9D8B030D-6E8A-4147-A177-3AD203B41FA5}">
                      <a16:colId xmlns:a16="http://schemas.microsoft.com/office/drawing/2014/main" val="226151608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Tính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năng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Ưu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điểm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Nhược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điểm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992760"/>
                  </a:ext>
                </a:extLst>
              </a:tr>
              <a:tr h="1449483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Cloud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err="1"/>
                        <a:t>Giá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thành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rẻ</a:t>
                      </a:r>
                      <a:r>
                        <a:rPr lang="en-US" sz="1100" dirty="0"/>
                        <a:t>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Scale up </a:t>
                      </a:r>
                      <a:r>
                        <a:rPr lang="en-US" sz="1100" dirty="0" err="1"/>
                        <a:t>dễ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dàng</a:t>
                      </a:r>
                      <a:r>
                        <a:rPr lang="en-US" sz="1100" dirty="0"/>
                        <a:t>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err="1"/>
                        <a:t>Hỗ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trợ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chuyên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môn</a:t>
                      </a:r>
                      <a:r>
                        <a:rPr lang="en-US" sz="1100" dirty="0"/>
                        <a:t> IT </a:t>
                      </a:r>
                      <a:r>
                        <a:rPr lang="en-US" sz="1100" dirty="0" err="1"/>
                        <a:t>miễn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phí</a:t>
                      </a:r>
                      <a:r>
                        <a:rPr lang="en-US" sz="1100" dirty="0"/>
                        <a:t>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err="1"/>
                        <a:t>Bảo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mật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cao</a:t>
                      </a:r>
                      <a:r>
                        <a:rPr lang="en-US" sz="1100" dirty="0"/>
                        <a:t> (</a:t>
                      </a:r>
                      <a:r>
                        <a:rPr lang="en-US" sz="1100" dirty="0" err="1"/>
                        <a:t>Nơi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đặt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máy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chủ</a:t>
                      </a:r>
                      <a:r>
                        <a:rPr lang="en-US" sz="1100" dirty="0"/>
                        <a:t>).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err="1"/>
                        <a:t>Triển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khai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nhanh</a:t>
                      </a:r>
                      <a:r>
                        <a:rPr lang="en-US" sz="1100" dirty="0"/>
                        <a:t>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Linh </a:t>
                      </a:r>
                      <a:r>
                        <a:rPr lang="en-US" sz="1100" dirty="0" err="1"/>
                        <a:t>hoạt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cao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hơn</a:t>
                      </a:r>
                      <a:r>
                        <a:rPr lang="en-US" sz="11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Chi </a:t>
                      </a:r>
                      <a:r>
                        <a:rPr lang="en-US" sz="1100" dirty="0" err="1"/>
                        <a:t>phí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đầu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tư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trả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trước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thấp</a:t>
                      </a:r>
                      <a:r>
                        <a:rPr lang="en-US" sz="1100" dirty="0"/>
                        <a:t>, </a:t>
                      </a:r>
                      <a:r>
                        <a:rPr lang="en-US" sz="1100" dirty="0" err="1"/>
                        <a:t>nhưng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suốt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vòng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đời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hệ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thống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sẽ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tốn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kém</a:t>
                      </a:r>
                      <a:r>
                        <a:rPr lang="en-US" sz="1100" dirty="0"/>
                        <a:t>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err="1"/>
                        <a:t>Tốc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độ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truy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cập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tới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thấp</a:t>
                      </a:r>
                      <a:r>
                        <a:rPr lang="en-US" sz="1100" dirty="0"/>
                        <a:t>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err="1"/>
                        <a:t>Khó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tuỳ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biến</a:t>
                      </a:r>
                      <a:r>
                        <a:rPr lang="en-US" sz="1100" dirty="0"/>
                        <a:t>.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err="1"/>
                        <a:t>Phụ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thuộc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vào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nhà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đăng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ký</a:t>
                      </a:r>
                      <a:r>
                        <a:rPr lang="en-US" sz="1100" dirty="0"/>
                        <a:t> Cloud.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8340514"/>
                  </a:ext>
                </a:extLst>
              </a:tr>
              <a:tr h="1667898"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solidFill>
                            <a:srgbClr val="212529"/>
                          </a:solidFill>
                          <a:effectLst/>
                          <a:latin typeface="Calibri (Body)"/>
                        </a:rPr>
                        <a:t>On-Premise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Tổng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chi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phí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sở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hữu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thấp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Kiểm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soát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hoàn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toàn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Bảo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mật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cao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về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mặt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dữ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liệu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Tự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quản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lý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).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Uptime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cao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Tốc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độ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truy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vấn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tới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dữ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liệu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nhanh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Không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qua Internet).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Chi </a:t>
                      </a:r>
                      <a:r>
                        <a:rPr lang="en-US" sz="1100" dirty="0" err="1"/>
                        <a:t>phí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vốn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lớn</a:t>
                      </a:r>
                      <a:r>
                        <a:rPr lang="en-US" sz="1100" dirty="0"/>
                        <a:t>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err="1"/>
                        <a:t>Khó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khăn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trong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giai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đoạn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bảo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trì</a:t>
                      </a:r>
                      <a:r>
                        <a:rPr lang="en-US" sz="1100" dirty="0"/>
                        <a:t>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err="1"/>
                        <a:t>Triển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khai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sẽ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mất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nhiều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thời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gian</a:t>
                      </a:r>
                      <a:r>
                        <a:rPr lang="en-US" sz="1100" dirty="0"/>
                        <a:t>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err="1"/>
                        <a:t>Hạn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chế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quy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mô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và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tính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linh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hoạt</a:t>
                      </a:r>
                      <a:r>
                        <a:rPr lang="en-US" sz="1100" dirty="0"/>
                        <a:t>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8405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317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Users\secinfnet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1825"/>
            <a:ext cx="1648290" cy="46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6BDF75-A8D7-5898-C062-87DB55A9F97A}"/>
              </a:ext>
            </a:extLst>
          </p:cNvPr>
          <p:cNvSpPr txBox="1"/>
          <p:nvPr/>
        </p:nvSpPr>
        <p:spPr>
          <a:xfrm>
            <a:off x="228600" y="1219200"/>
            <a:ext cx="3537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So </a:t>
            </a:r>
            <a:r>
              <a:rPr lang="en-US" b="1" dirty="0" err="1"/>
              <a:t>sánh</a:t>
            </a:r>
            <a:r>
              <a:rPr lang="en-US" b="1" dirty="0"/>
              <a:t> Cloud VPS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ShareHosting</a:t>
            </a:r>
            <a:endParaRPr lang="en-US" dirty="0"/>
          </a:p>
        </p:txBody>
      </p:sp>
      <p:pic>
        <p:nvPicPr>
          <p:cNvPr id="10" name="Picture 9" descr="A picture containing computer, computer, indoor, electronics&#10;&#10;Description automatically generated">
            <a:extLst>
              <a:ext uri="{FF2B5EF4-FFF2-40B4-BE49-F238E27FC236}">
                <a16:creationId xmlns:a16="http://schemas.microsoft.com/office/drawing/2014/main" id="{9B66B535-0662-DA87-61DB-77A153D02D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30705"/>
            <a:ext cx="3139463" cy="1809552"/>
          </a:xfrm>
          <a:prstGeom prst="rect">
            <a:avLst/>
          </a:prstGeom>
        </p:spPr>
      </p:pic>
      <p:pic>
        <p:nvPicPr>
          <p:cNvPr id="12" name="Picture 11" descr="A picture containing text, computer, electronics&#10;&#10;Description automatically generated">
            <a:extLst>
              <a:ext uri="{FF2B5EF4-FFF2-40B4-BE49-F238E27FC236}">
                <a16:creationId xmlns:a16="http://schemas.microsoft.com/office/drawing/2014/main" id="{C5FFEEBD-BE64-E027-0534-E1F45AB46D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133600"/>
            <a:ext cx="1676400" cy="18913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B2BB98-59A8-C3F3-1F3A-6FDE99CBD6BF}"/>
              </a:ext>
            </a:extLst>
          </p:cNvPr>
          <p:cNvSpPr txBox="1"/>
          <p:nvPr/>
        </p:nvSpPr>
        <p:spPr>
          <a:xfrm>
            <a:off x="1295400" y="3840257"/>
            <a:ext cx="1866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Cloud VPS/Server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067E50-85E3-A53A-265D-EBAA576B1D57}"/>
              </a:ext>
            </a:extLst>
          </p:cNvPr>
          <p:cNvSpPr txBox="1"/>
          <p:nvPr/>
        </p:nvSpPr>
        <p:spPr>
          <a:xfrm>
            <a:off x="5720370" y="3840257"/>
            <a:ext cx="145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ShareHosting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010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Users\secinfnet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1825"/>
            <a:ext cx="1648290" cy="46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6BDF75-A8D7-5898-C062-87DB55A9F97A}"/>
              </a:ext>
            </a:extLst>
          </p:cNvPr>
          <p:cNvSpPr txBox="1"/>
          <p:nvPr/>
        </p:nvSpPr>
        <p:spPr>
          <a:xfrm>
            <a:off x="381000" y="1124188"/>
            <a:ext cx="3537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So </a:t>
            </a:r>
            <a:r>
              <a:rPr lang="en-US" b="1" dirty="0" err="1"/>
              <a:t>sánh</a:t>
            </a:r>
            <a:r>
              <a:rPr lang="en-US" b="1" dirty="0"/>
              <a:t> Cloud VPS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ShareHosting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E54BB37-72E8-58C7-469C-6FAC0DBD0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982029"/>
              </p:ext>
            </p:extLst>
          </p:nvPr>
        </p:nvGraphicFramePr>
        <p:xfrm>
          <a:off x="914400" y="1752600"/>
          <a:ext cx="7544617" cy="3806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736">
                  <a:extLst>
                    <a:ext uri="{9D8B030D-6E8A-4147-A177-3AD203B41FA5}">
                      <a16:colId xmlns:a16="http://schemas.microsoft.com/office/drawing/2014/main" val="3390946668"/>
                    </a:ext>
                  </a:extLst>
                </a:gridCol>
                <a:gridCol w="3037205">
                  <a:extLst>
                    <a:ext uri="{9D8B030D-6E8A-4147-A177-3AD203B41FA5}">
                      <a16:colId xmlns:a16="http://schemas.microsoft.com/office/drawing/2014/main" val="1897294266"/>
                    </a:ext>
                  </a:extLst>
                </a:gridCol>
                <a:gridCol w="3454676">
                  <a:extLst>
                    <a:ext uri="{9D8B030D-6E8A-4147-A177-3AD203B41FA5}">
                      <a16:colId xmlns:a16="http://schemas.microsoft.com/office/drawing/2014/main" val="226151608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Tính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năng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Cloud VPS/Server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Share Hosting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992760"/>
                  </a:ext>
                </a:extLst>
              </a:tr>
              <a:tr h="47958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Tính</a:t>
                      </a:r>
                      <a:r>
                        <a:rPr lang="en-US" sz="1100" b="1" dirty="0"/>
                        <a:t> </a:t>
                      </a:r>
                      <a:r>
                        <a:rPr lang="en-US" sz="1100" b="1" dirty="0" err="1"/>
                        <a:t>linh</a:t>
                      </a:r>
                      <a:r>
                        <a:rPr lang="en-US" sz="1100" b="1" dirty="0"/>
                        <a:t> </a:t>
                      </a:r>
                      <a:r>
                        <a:rPr lang="en-US" sz="1100" b="1" dirty="0" err="1"/>
                        <a:t>hoạt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Có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Không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340514"/>
                  </a:ext>
                </a:extLst>
              </a:tr>
              <a:tr h="55185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Tài</a:t>
                      </a:r>
                      <a:r>
                        <a:rPr lang="en-US" sz="1100" b="1" dirty="0"/>
                        <a:t> </a:t>
                      </a:r>
                      <a:r>
                        <a:rPr lang="en-US" sz="1100" b="1" dirty="0" err="1"/>
                        <a:t>nguyên</a:t>
                      </a:r>
                      <a:r>
                        <a:rPr lang="en-US" sz="1100" b="1" dirty="0"/>
                        <a:t> </a:t>
                      </a:r>
                      <a:r>
                        <a:rPr lang="en-US" sz="1100" b="1" dirty="0" err="1"/>
                        <a:t>máy</a:t>
                      </a:r>
                      <a:r>
                        <a:rPr lang="en-US" sz="1100" b="1" dirty="0"/>
                        <a:t> </a:t>
                      </a:r>
                      <a:r>
                        <a:rPr lang="en-US" sz="1100" b="1" dirty="0" err="1"/>
                        <a:t>tính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Được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phân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 chia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và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quản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lý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độc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lập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Chia </a:t>
                      </a:r>
                      <a:r>
                        <a:rPr lang="en-US" sz="1100" dirty="0" err="1"/>
                        <a:t>sẻ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bởi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các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người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dùng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405422"/>
                  </a:ext>
                </a:extLst>
              </a:tr>
              <a:tr h="55185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Khả</a:t>
                      </a:r>
                      <a:r>
                        <a:rPr lang="en-US" sz="1100" b="1" dirty="0"/>
                        <a:t> </a:t>
                      </a:r>
                      <a:r>
                        <a:rPr lang="en-US" sz="1100" b="1" dirty="0" err="1"/>
                        <a:t>năng</a:t>
                      </a:r>
                      <a:r>
                        <a:rPr lang="en-US" sz="1100" b="1" dirty="0"/>
                        <a:t> </a:t>
                      </a:r>
                      <a:r>
                        <a:rPr lang="en-US" sz="1100" b="1" dirty="0" err="1"/>
                        <a:t>mở</a:t>
                      </a:r>
                      <a:r>
                        <a:rPr lang="en-US" sz="1100" b="1" dirty="0"/>
                        <a:t> </a:t>
                      </a:r>
                      <a:r>
                        <a:rPr lang="en-US" sz="1100" b="1" dirty="0" err="1"/>
                        <a:t>rộng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Có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thể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mở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rộng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linh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hoạt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khi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cần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thiết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Giới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hạn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bởi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tài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nguyên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của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máy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chủ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chung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908937"/>
                  </a:ext>
                </a:extLst>
              </a:tr>
              <a:tr h="47958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Bảo</a:t>
                      </a:r>
                      <a:r>
                        <a:rPr lang="en-US" sz="1100" b="1" dirty="0"/>
                        <a:t> </a:t>
                      </a:r>
                      <a:r>
                        <a:rPr lang="en-US" sz="1100" b="1" dirty="0" err="1"/>
                        <a:t>mật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Cao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hơn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 do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được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cấu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hình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riêng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và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cách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ly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dữ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liệu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Thấp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hơn</a:t>
                      </a:r>
                      <a:r>
                        <a:rPr lang="en-US" sz="1100" dirty="0"/>
                        <a:t> do chia </a:t>
                      </a:r>
                      <a:r>
                        <a:rPr lang="en-US" sz="1100" dirty="0" err="1"/>
                        <a:t>sẻ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tài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nguyên</a:t>
                      </a:r>
                      <a:r>
                        <a:rPr lang="en-US" sz="11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357933"/>
                  </a:ext>
                </a:extLst>
              </a:tr>
              <a:tr h="47958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Hiệu</a:t>
                      </a:r>
                      <a:r>
                        <a:rPr lang="en-US" sz="1100" b="1" dirty="0"/>
                        <a:t> </a:t>
                      </a:r>
                      <a:r>
                        <a:rPr lang="en-US" sz="1100" b="1" dirty="0" err="1"/>
                        <a:t>suất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Cao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hơn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 do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tài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nguyên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máy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tính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được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phân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 chia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Thấp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hơn</a:t>
                      </a:r>
                      <a:r>
                        <a:rPr lang="en-US" sz="1100" dirty="0"/>
                        <a:t> do chia </a:t>
                      </a:r>
                      <a:r>
                        <a:rPr lang="en-US" sz="1100" dirty="0" err="1"/>
                        <a:t>sẻ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tài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nguyên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369538"/>
                  </a:ext>
                </a:extLst>
              </a:tr>
              <a:tr h="47958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Giá</a:t>
                      </a:r>
                      <a:r>
                        <a:rPr lang="en-US" sz="1100" b="1" dirty="0"/>
                        <a:t> </a:t>
                      </a:r>
                      <a:r>
                        <a:rPr lang="en-US" sz="1100" b="1" dirty="0" err="1"/>
                        <a:t>thành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Đắt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hơn</a:t>
                      </a:r>
                      <a:r>
                        <a:rPr lang="en-US" sz="1100" dirty="0"/>
                        <a:t> do </a:t>
                      </a:r>
                      <a:r>
                        <a:rPr lang="en-US" sz="1100" dirty="0" err="1"/>
                        <a:t>tính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linh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hoạt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và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tài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nguyên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độc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lập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Rẻ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hơn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khách</a:t>
                      </a:r>
                      <a:r>
                        <a:rPr lang="en-US" sz="1100" dirty="0"/>
                        <a:t> hang </a:t>
                      </a:r>
                      <a:r>
                        <a:rPr lang="en-US" sz="1100" dirty="0" err="1"/>
                        <a:t>sử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dụng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chung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217057"/>
                  </a:ext>
                </a:extLst>
              </a:tr>
              <a:tr h="47958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Độ</a:t>
                      </a:r>
                      <a:r>
                        <a:rPr lang="en-US" sz="1100" b="1" dirty="0"/>
                        <a:t> </a:t>
                      </a:r>
                      <a:r>
                        <a:rPr lang="en-US" sz="1100" b="1" dirty="0" err="1"/>
                        <a:t>phổ</a:t>
                      </a:r>
                      <a:r>
                        <a:rPr lang="en-US" sz="1100" b="1" dirty="0"/>
                        <a:t> </a:t>
                      </a:r>
                      <a:r>
                        <a:rPr lang="en-US" sz="1100" b="1" dirty="0" err="1"/>
                        <a:t>biến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Phổ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biến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trong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các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doanh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nghiệp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và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các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dự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án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lớn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Thường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dùng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cho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khách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hàng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cá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nhân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hoặc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dự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án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nhỏ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lẻ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115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8402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Users\secinfnet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1825"/>
            <a:ext cx="1648290" cy="46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6BDF75-A8D7-5898-C062-87DB55A9F97A}"/>
              </a:ext>
            </a:extLst>
          </p:cNvPr>
          <p:cNvSpPr txBox="1"/>
          <p:nvPr/>
        </p:nvSpPr>
        <p:spPr>
          <a:xfrm>
            <a:off x="393192" y="888046"/>
            <a:ext cx="617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Ưu</a:t>
            </a:r>
            <a:r>
              <a:rPr lang="en-US" b="1" dirty="0"/>
              <a:t> </a:t>
            </a:r>
            <a:r>
              <a:rPr lang="en-US" b="1" dirty="0" err="1"/>
              <a:t>điểm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dịch</a:t>
            </a:r>
            <a:r>
              <a:rPr lang="en-US" b="1" dirty="0"/>
              <a:t> </a:t>
            </a:r>
            <a:r>
              <a:rPr lang="en-US" b="1" dirty="0" err="1"/>
              <a:t>vụ</a:t>
            </a:r>
            <a:r>
              <a:rPr lang="en-US" b="1" dirty="0"/>
              <a:t> Cloud Z.com </a:t>
            </a:r>
            <a:r>
              <a:rPr lang="en-US" b="1" dirty="0" err="1"/>
              <a:t>với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NCC </a:t>
            </a:r>
            <a:r>
              <a:rPr lang="en-US" b="1" dirty="0" err="1"/>
              <a:t>khác</a:t>
            </a:r>
            <a:r>
              <a:rPr lang="en-US" b="1" dirty="0"/>
              <a:t> </a:t>
            </a:r>
            <a:r>
              <a:rPr lang="en-US" b="1" dirty="0" err="1"/>
              <a:t>trong</a:t>
            </a:r>
            <a:r>
              <a:rPr lang="en-US" b="1" dirty="0"/>
              <a:t> </a:t>
            </a:r>
            <a:r>
              <a:rPr lang="en-US" b="1" dirty="0" err="1"/>
              <a:t>nước</a:t>
            </a:r>
            <a:endParaRPr lang="en-US" dirty="0"/>
          </a:p>
        </p:txBody>
      </p:sp>
      <p:pic>
        <p:nvPicPr>
          <p:cNvPr id="2050" name="Picture 2" descr="Api - Free computer icons">
            <a:extLst>
              <a:ext uri="{FF2B5EF4-FFF2-40B4-BE49-F238E27FC236}">
                <a16:creationId xmlns:a16="http://schemas.microsoft.com/office/drawing/2014/main" id="{0D9D067B-C92D-DE43-6391-D1B16CFC7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1639824" cy="163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9001E8-28E9-46C6-D825-D58892E53A4E}"/>
              </a:ext>
            </a:extLst>
          </p:cNvPr>
          <p:cNvSpPr txBox="1"/>
          <p:nvPr/>
        </p:nvSpPr>
        <p:spPr>
          <a:xfrm>
            <a:off x="926855" y="3235375"/>
            <a:ext cx="1627369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Tích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hợp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API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30D03D-4BB9-8C30-1EB7-2ED7DDD1BE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5522" y="1545019"/>
            <a:ext cx="1791537" cy="14285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47777E-4B47-3322-E0E5-8B08675163BC}"/>
              </a:ext>
            </a:extLst>
          </p:cNvPr>
          <p:cNvSpPr txBox="1"/>
          <p:nvPr/>
        </p:nvSpPr>
        <p:spPr>
          <a:xfrm>
            <a:off x="3264144" y="3221582"/>
            <a:ext cx="243624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tạo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dưới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phút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4BCBCC-0EF7-05D5-A196-D15B90D505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2145" y="1716024"/>
            <a:ext cx="2009775" cy="1371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7276BA3-00DD-9E45-94AC-AC1C9C325D17}"/>
              </a:ext>
            </a:extLst>
          </p:cNvPr>
          <p:cNvSpPr txBox="1"/>
          <p:nvPr/>
        </p:nvSpPr>
        <p:spPr>
          <a:xfrm>
            <a:off x="6128577" y="3235375"/>
            <a:ext cx="2040943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Đăng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ký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theo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giờ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 descr="A picture containing text, computer, electronics&#10;&#10;Description automatically generated">
            <a:extLst>
              <a:ext uri="{FF2B5EF4-FFF2-40B4-BE49-F238E27FC236}">
                <a16:creationId xmlns:a16="http://schemas.microsoft.com/office/drawing/2014/main" id="{5CEE8140-8710-7327-1BA1-65CFB3656E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55" y="3849625"/>
            <a:ext cx="1676400" cy="18913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331B594-8CCD-5003-1191-AF1426508685}"/>
              </a:ext>
            </a:extLst>
          </p:cNvPr>
          <p:cNvSpPr txBox="1"/>
          <p:nvPr/>
        </p:nvSpPr>
        <p:spPr>
          <a:xfrm>
            <a:off x="436681" y="5374325"/>
            <a:ext cx="259526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Hỗ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trợ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DC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Việt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Nhật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2" name="Picture 4" descr="Fully Managed Web Hosting - SloanCom">
            <a:extLst>
              <a:ext uri="{FF2B5EF4-FFF2-40B4-BE49-F238E27FC236}">
                <a16:creationId xmlns:a16="http://schemas.microsoft.com/office/drawing/2014/main" id="{D07AD1FE-EF95-EDDE-4C5C-DA8E15BAF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745" y="3822193"/>
            <a:ext cx="1457325" cy="147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51BEE5-5927-1FAB-A407-5C54E804B46C}"/>
              </a:ext>
            </a:extLst>
          </p:cNvPr>
          <p:cNvSpPr txBox="1"/>
          <p:nvPr/>
        </p:nvSpPr>
        <p:spPr>
          <a:xfrm>
            <a:off x="3605522" y="5370452"/>
            <a:ext cx="1993559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 Uptime &lt;99.90%</a:t>
            </a:r>
          </a:p>
        </p:txBody>
      </p:sp>
      <p:pic>
        <p:nvPicPr>
          <p:cNvPr id="2054" name="Picture 6" descr="Processor Chip PNG Photo - PNG All">
            <a:extLst>
              <a:ext uri="{FF2B5EF4-FFF2-40B4-BE49-F238E27FC236}">
                <a16:creationId xmlns:a16="http://schemas.microsoft.com/office/drawing/2014/main" id="{F90EB5EF-44DF-931B-5007-125358AAF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557" y="3952330"/>
            <a:ext cx="1758950" cy="143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C9A2B95-6023-27BB-5A2B-20949658ACFE}"/>
              </a:ext>
            </a:extLst>
          </p:cNvPr>
          <p:cNvSpPr txBox="1"/>
          <p:nvPr/>
        </p:nvSpPr>
        <p:spPr>
          <a:xfrm>
            <a:off x="6358038" y="5358414"/>
            <a:ext cx="1859805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6.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Công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nghệ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mới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369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Users\secinfnet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1825"/>
            <a:ext cx="1648290" cy="46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6BDF75-A8D7-5898-C062-87DB55A9F97A}"/>
              </a:ext>
            </a:extLst>
          </p:cNvPr>
          <p:cNvSpPr txBox="1"/>
          <p:nvPr/>
        </p:nvSpPr>
        <p:spPr>
          <a:xfrm>
            <a:off x="304800" y="890508"/>
            <a:ext cx="2837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sản</a:t>
            </a:r>
            <a:r>
              <a:rPr lang="en-US" b="1" dirty="0"/>
              <a:t> </a:t>
            </a:r>
            <a:r>
              <a:rPr lang="en-US" b="1" dirty="0" err="1"/>
              <a:t>phẩm</a:t>
            </a:r>
            <a:r>
              <a:rPr lang="en-US" b="1" dirty="0"/>
              <a:t> </a:t>
            </a:r>
            <a:r>
              <a:rPr lang="en-US" b="1" dirty="0" err="1"/>
              <a:t>dịch</a:t>
            </a:r>
            <a:r>
              <a:rPr lang="en-US" b="1" dirty="0"/>
              <a:t> </a:t>
            </a:r>
            <a:r>
              <a:rPr lang="en-US" b="1" dirty="0" err="1"/>
              <a:t>vụ</a:t>
            </a:r>
            <a:r>
              <a:rPr lang="en-US" b="1" dirty="0"/>
              <a:t> Cloud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C5BD339-93CC-B7D6-B239-AFEC125935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158205"/>
              </p:ext>
            </p:extLst>
          </p:nvPr>
        </p:nvGraphicFramePr>
        <p:xfrm>
          <a:off x="990600" y="1752600"/>
          <a:ext cx="7239000" cy="3657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293">
                  <a:extLst>
                    <a:ext uri="{9D8B030D-6E8A-4147-A177-3AD203B41FA5}">
                      <a16:colId xmlns:a16="http://schemas.microsoft.com/office/drawing/2014/main" val="3390946668"/>
                    </a:ext>
                  </a:extLst>
                </a:gridCol>
                <a:gridCol w="5375707">
                  <a:extLst>
                    <a:ext uri="{9D8B030D-6E8A-4147-A177-3AD203B41FA5}">
                      <a16:colId xmlns:a16="http://schemas.microsoft.com/office/drawing/2014/main" val="1897294266"/>
                    </a:ext>
                  </a:extLst>
                </a:gridCol>
              </a:tblGrid>
              <a:tr h="45102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Tính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năng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Chức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năng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992760"/>
                  </a:ext>
                </a:extLst>
              </a:tr>
              <a:tr h="45102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Server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Trang </a:t>
                      </a:r>
                      <a:r>
                        <a:rPr lang="en-US" sz="1200" dirty="0" err="1"/>
                        <a:t>quản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lý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dịch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vụ</a:t>
                      </a:r>
                      <a:r>
                        <a:rPr lang="en-US" sz="1200" baseline="0" dirty="0"/>
                        <a:t> Cloud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340514"/>
                  </a:ext>
                </a:extLst>
              </a:tr>
              <a:tr h="45102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Image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Lưu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trữ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</a:rPr>
                        <a:t>dữ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</a:rPr>
                        <a:t>liệu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</a:rPr>
                        <a:t>hoặc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</a:rPr>
                        <a:t>các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</a:rPr>
                        <a:t>bản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auto backup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405422"/>
                  </a:ext>
                </a:extLst>
              </a:tr>
              <a:tr h="50044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Disk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Lưu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trữ</a:t>
                      </a:r>
                      <a:r>
                        <a:rPr lang="en-US" sz="1200" dirty="0"/>
                        <a:t> ổ </a:t>
                      </a:r>
                      <a:r>
                        <a:rPr lang="en-US" sz="1200" dirty="0" err="1"/>
                        <a:t>đĩa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gắn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kèm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908937"/>
                  </a:ext>
                </a:extLst>
              </a:tr>
              <a:tr h="45102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Object Storage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Lưu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</a:rPr>
                        <a:t>ảnh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video,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</a:rPr>
                        <a:t>hình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</a:rPr>
                        <a:t>ảnh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, …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357933"/>
                  </a:ext>
                </a:extLst>
              </a:tr>
              <a:tr h="45102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Network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Lưu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trữ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IP Private, IP public, IP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</a:rPr>
                        <a:t>cân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</a:rPr>
                        <a:t>bằng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</a:rPr>
                        <a:t>tải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369538"/>
                  </a:ext>
                </a:extLst>
              </a:tr>
              <a:tr h="45102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API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Tổng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hợp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API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sử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dụng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dịch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của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Z.com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217057"/>
                  </a:ext>
                </a:extLst>
              </a:tr>
              <a:tr h="45102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SSH 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Tạo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SSH Key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115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298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Users\secinfnet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1825"/>
            <a:ext cx="1648290" cy="46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6BDF75-A8D7-5898-C062-87DB55A9F97A}"/>
              </a:ext>
            </a:extLst>
          </p:cNvPr>
          <p:cNvSpPr txBox="1"/>
          <p:nvPr/>
        </p:nvSpPr>
        <p:spPr>
          <a:xfrm>
            <a:off x="381000" y="882134"/>
            <a:ext cx="796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Server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F32703-AEEE-E8F1-4D7D-26F7AFA45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385" y="1447800"/>
            <a:ext cx="7797229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81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1906</TotalTime>
  <Words>720</Words>
  <Application>Microsoft Office PowerPoint</Application>
  <PresentationFormat>On-screen Show (4:3)</PresentationFormat>
  <Paragraphs>206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メイリオ</vt:lpstr>
      <vt:lpstr>Arial</vt:lpstr>
      <vt:lpstr>Calibri</vt:lpstr>
      <vt:lpstr>Calibri (Body)</vt:lpstr>
      <vt:lpstr>Roboto</vt:lpstr>
      <vt:lpstr>Söhne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KieN</dc:creator>
  <cp:lastModifiedBy>Minh Tân</cp:lastModifiedBy>
  <cp:revision>97</cp:revision>
  <dcterms:created xsi:type="dcterms:W3CDTF">2006-08-16T00:00:00Z</dcterms:created>
  <dcterms:modified xsi:type="dcterms:W3CDTF">2023-03-09T09:37:45Z</dcterms:modified>
</cp:coreProperties>
</file>